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ags/tag1.xml" ContentType="application/vnd.openxmlformats-officedocument.presentationml.tags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theme/theme2.xml" ContentType="application/vnd.openxmlformats-officedocument.theme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theme/theme3.xml" ContentType="application/vnd.openxmlformats-officedocument.theme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5444" r:id="rId4"/>
    <p:sldMasterId id="2147485475" r:id="rId5"/>
    <p:sldMasterId id="2147485524" r:id="rId6"/>
    <p:sldMasterId id="2147485594" r:id="rId7"/>
  </p:sldMasterIdLst>
  <p:notesMasterIdLst>
    <p:notesMasterId r:id="rId36"/>
  </p:notesMasterIdLst>
  <p:handoutMasterIdLst>
    <p:handoutMasterId r:id="rId37"/>
  </p:handoutMasterIdLst>
  <p:sldIdLst>
    <p:sldId id="529" r:id="rId8"/>
    <p:sldId id="600" r:id="rId9"/>
    <p:sldId id="2147482233" r:id="rId10"/>
    <p:sldId id="2147472716" r:id="rId11"/>
    <p:sldId id="2147482354" r:id="rId12"/>
    <p:sldId id="2147482352" r:id="rId13"/>
    <p:sldId id="2147482255" r:id="rId14"/>
    <p:sldId id="2147482238" r:id="rId15"/>
    <p:sldId id="367" r:id="rId16"/>
    <p:sldId id="2147482240" r:id="rId17"/>
    <p:sldId id="2147482241" r:id="rId18"/>
    <p:sldId id="2147482242" r:id="rId19"/>
    <p:sldId id="2147482258" r:id="rId20"/>
    <p:sldId id="368" r:id="rId21"/>
    <p:sldId id="639" r:id="rId22"/>
    <p:sldId id="263" r:id="rId23"/>
    <p:sldId id="265" r:id="rId24"/>
    <p:sldId id="266" r:id="rId25"/>
    <p:sldId id="256" r:id="rId26"/>
    <p:sldId id="2147482497" r:id="rId27"/>
    <p:sldId id="530" r:id="rId28"/>
    <p:sldId id="606" r:id="rId29"/>
    <p:sldId id="2147482489" r:id="rId30"/>
    <p:sldId id="538" r:id="rId31"/>
    <p:sldId id="2147482237" r:id="rId32"/>
    <p:sldId id="314" r:id="rId33"/>
    <p:sldId id="330" r:id="rId34"/>
    <p:sldId id="315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Introduction" id="{57D5A693-2526-4CE1-A246-6B011E260606}">
          <p14:sldIdLst>
            <p14:sldId id="529"/>
            <p14:sldId id="600"/>
            <p14:sldId id="2147482233"/>
            <p14:sldId id="2147472716"/>
          </p14:sldIdLst>
        </p14:section>
        <p14:section name="Clinical Health Solutions" id="{35F07E2B-7D4E-4E82-89C3-CBFC079C5915}">
          <p14:sldIdLst>
            <p14:sldId id="2147482354"/>
            <p14:sldId id="2147482352"/>
            <p14:sldId id="2147482255"/>
            <p14:sldId id="2147482238"/>
            <p14:sldId id="367"/>
            <p14:sldId id="2147482240"/>
            <p14:sldId id="2147482241"/>
            <p14:sldId id="2147482242"/>
            <p14:sldId id="2147482258"/>
            <p14:sldId id="368"/>
            <p14:sldId id="639"/>
            <p14:sldId id="263"/>
            <p14:sldId id="265"/>
            <p14:sldId id="266"/>
            <p14:sldId id="256"/>
            <p14:sldId id="2147482497"/>
            <p14:sldId id="530"/>
            <p14:sldId id="606"/>
            <p14:sldId id="2147482489"/>
          </p14:sldIdLst>
        </p14:section>
        <p14:section name="Appendix" id="{2ECCE130-26E5-4FFA-B6ED-D8EEF7D29D39}">
          <p14:sldIdLst>
            <p14:sldId id="538"/>
            <p14:sldId id="2147482237"/>
            <p14:sldId id="314"/>
            <p14:sldId id="330"/>
            <p14:sldId id="31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2005BA82-C2F6-9B01-D448-597832FC070F}" name="Vivian Jones" initials="VJ" userId="S::Vivian_Jones@bcbsil.com::364c2fca-8fdc-49c4-9e51-7415df14811d" providerId="AD"/>
  <p188:author id="{E3A59C99-A071-0D50-AE5D-34392F97225C}" name="Angelica Alva" initials="AA" userId="S::Angelica_Alva@bcbsil.com::c716af72-892b-4c1c-a594-ec80267d5130" providerId="AD"/>
  <p188:author id="{20275AAE-FD21-42BD-9F87-5A99D7EDD071}" name="Buraglio, Cherie" initials="BC" userId="S::CBuraglio@luminarehealth.com::53aabe72-4717-4b54-b676-c690d0d36463" providerId="AD"/>
  <p188:author id="{E36573D0-DC38-628C-20C2-8110CA852D49}" name="Sara Gunther" initials="SG" userId="S::Sara_Gunther@bcbsil.com::45be29ad-121f-43ca-9f62-9b1f6f35dfe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8FCBFF"/>
    <a:srgbClr val="0080C7"/>
    <a:srgbClr val="003334"/>
    <a:srgbClr val="B6D7F0"/>
    <a:srgbClr val="005587"/>
    <a:srgbClr val="FDFDFD"/>
    <a:srgbClr val="F6F6F6"/>
    <a:srgbClr val="F1F1F1"/>
    <a:srgbClr val="0133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7675" autoAdjust="0"/>
    <p:restoredTop sz="97628" autoAdjust="0"/>
  </p:normalViewPr>
  <p:slideViewPr>
    <p:cSldViewPr snapToGrid="0">
      <p:cViewPr varScale="1">
        <p:scale>
          <a:sx n="67" d="100"/>
          <a:sy n="67" d="100"/>
        </p:scale>
        <p:origin x="924" y="3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123" d="100"/>
          <a:sy n="123" d="100"/>
        </p:scale>
        <p:origin x="7614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39" Type="http://schemas.openxmlformats.org/officeDocument/2006/relationships/viewProps" Target="viewProps.xml"/><Relationship Id="rId21" Type="http://schemas.openxmlformats.org/officeDocument/2006/relationships/slide" Target="slides/slide14.xml"/><Relationship Id="rId34" Type="http://schemas.openxmlformats.org/officeDocument/2006/relationships/slide" Target="slides/slide27.xml"/><Relationship Id="rId42" Type="http://schemas.microsoft.com/office/2018/10/relationships/authors" Target="authors.xml"/><Relationship Id="rId7" Type="http://schemas.openxmlformats.org/officeDocument/2006/relationships/slideMaster" Target="slideMasters/slideMaster4.xml"/><Relationship Id="rId2" Type="http://schemas.openxmlformats.org/officeDocument/2006/relationships/customXml" Target="../customXml/item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slide" Target="slides/slide28.xml"/><Relationship Id="rId8" Type="http://schemas.openxmlformats.org/officeDocument/2006/relationships/slide" Target="slides/slide1.xml"/><Relationship Id="rId3" Type="http://schemas.openxmlformats.org/officeDocument/2006/relationships/customXml" Target="../customXml/item3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slide" Target="slides/slide26.xml"/><Relationship Id="rId38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2D29933-321F-481B-AED7-3A4D7CE69310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0115209-5300-44C7-8627-7A05FD855EDF}">
      <dgm:prSet/>
      <dgm:spPr>
        <a:solidFill>
          <a:srgbClr val="22B1BF"/>
        </a:solidFill>
      </dgm:spPr>
      <dgm:t>
        <a:bodyPr/>
        <a:lstStyle/>
        <a:p>
          <a:r>
            <a:rPr lang="en-US" b="0" i="0" baseline="0">
              <a:latin typeface="Open Sans" pitchFamily="2" charset="0"/>
              <a:ea typeface="Open Sans" pitchFamily="2" charset="0"/>
              <a:cs typeface="Open Sans" pitchFamily="2" charset="0"/>
            </a:rPr>
            <a:t>Personalized Matching</a:t>
          </a:r>
          <a:endParaRPr lang="en-US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D1046D20-7C85-499E-8A36-FC52AFB29B7F}" type="parTrans" cxnId="{5B1B7CF0-500F-43CD-BA5C-64E5F02AEB19}">
      <dgm:prSet/>
      <dgm:spPr/>
      <dgm:t>
        <a:bodyPr/>
        <a:lstStyle/>
        <a:p>
          <a:endParaRPr lang="en-US"/>
        </a:p>
      </dgm:t>
    </dgm:pt>
    <dgm:pt modelId="{EFB0C90A-82FC-4153-A9C8-049690D58BF4}" type="sibTrans" cxnId="{5B1B7CF0-500F-43CD-BA5C-64E5F02AEB19}">
      <dgm:prSet/>
      <dgm:spPr/>
      <dgm:t>
        <a:bodyPr/>
        <a:lstStyle/>
        <a:p>
          <a:endParaRPr lang="en-US"/>
        </a:p>
      </dgm:t>
    </dgm:pt>
    <dgm:pt modelId="{9B469619-C879-4DDB-A41A-25B4FFDC883C}">
      <dgm:prSet/>
      <dgm:spPr>
        <a:solidFill>
          <a:srgbClr val="075E94"/>
        </a:solidFill>
      </dgm:spPr>
      <dgm:t>
        <a:bodyPr/>
        <a:lstStyle/>
        <a:p>
          <a:r>
            <a:rPr lang="en-US" dirty="0"/>
            <a:t>Availability within </a:t>
          </a:r>
        </a:p>
        <a:p>
          <a:r>
            <a:rPr lang="en-US" dirty="0"/>
            <a:t>48 hours</a:t>
          </a:r>
          <a:endParaRPr lang="en-US" dirty="0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3AB4C883-73B1-4C48-94A5-62D73E12AF8E}" type="parTrans" cxnId="{5743D831-CD1E-4CF9-A43D-448EE31653D3}">
      <dgm:prSet/>
      <dgm:spPr/>
      <dgm:t>
        <a:bodyPr/>
        <a:lstStyle/>
        <a:p>
          <a:endParaRPr lang="en-US"/>
        </a:p>
      </dgm:t>
    </dgm:pt>
    <dgm:pt modelId="{4D75EFCA-28BB-4ABC-8BA0-98935AB0318F}" type="sibTrans" cxnId="{5743D831-CD1E-4CF9-A43D-448EE31653D3}">
      <dgm:prSet/>
      <dgm:spPr/>
      <dgm:t>
        <a:bodyPr/>
        <a:lstStyle/>
        <a:p>
          <a:endParaRPr lang="en-US"/>
        </a:p>
      </dgm:t>
    </dgm:pt>
    <dgm:pt modelId="{AB968F19-5CAC-4CE9-B426-80FB04C8B448}">
      <dgm:prSet/>
      <dgm:spPr>
        <a:solidFill>
          <a:srgbClr val="118AA9"/>
        </a:solidFill>
      </dgm:spPr>
      <dgm:t>
        <a:bodyPr/>
        <a:lstStyle/>
        <a:p>
          <a:r>
            <a:rPr lang="en-US" b="0" i="0" baseline="0">
              <a:latin typeface="Open Sans" pitchFamily="2" charset="0"/>
              <a:ea typeface="Open Sans" pitchFamily="2" charset="0"/>
              <a:cs typeface="Open Sans" pitchFamily="2" charset="0"/>
            </a:rPr>
            <a:t>In-person or Virtual Care</a:t>
          </a:r>
          <a:endParaRPr lang="en-US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68F242A2-C9EF-4296-9CBD-FAEC11E039DA}" type="parTrans" cxnId="{16934106-FE6F-4B93-9CFC-C92BC8FA3BEF}">
      <dgm:prSet/>
      <dgm:spPr/>
      <dgm:t>
        <a:bodyPr/>
        <a:lstStyle/>
        <a:p>
          <a:endParaRPr lang="en-US"/>
        </a:p>
      </dgm:t>
    </dgm:pt>
    <dgm:pt modelId="{BA23FFC3-B3D6-45CA-ACC8-58DA9CFA0650}" type="sibTrans" cxnId="{16934106-FE6F-4B93-9CFC-C92BC8FA3BEF}">
      <dgm:prSet/>
      <dgm:spPr/>
      <dgm:t>
        <a:bodyPr/>
        <a:lstStyle/>
        <a:p>
          <a:endParaRPr lang="en-US"/>
        </a:p>
      </dgm:t>
    </dgm:pt>
    <dgm:pt modelId="{3388DC42-A1C2-478E-B4A3-A1E86FFA1CF9}">
      <dgm:prSet/>
      <dgm:spPr>
        <a:solidFill>
          <a:srgbClr val="03386A"/>
        </a:solidFill>
      </dgm:spPr>
      <dgm:t>
        <a:bodyPr/>
        <a:lstStyle/>
        <a:p>
          <a:r>
            <a:rPr lang="en-US" b="0" i="0" baseline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Specialist Network of 26,000+ therapists, psychiatrists, and psychologists</a:t>
          </a:r>
          <a:endParaRPr lang="en-US">
            <a:solidFill>
              <a:schemeClr val="bg1"/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00F8147C-C149-4845-9EC5-E965D2DC8D3C}" type="parTrans" cxnId="{0B81B218-AFF7-439D-AAFE-1499D6C839A2}">
      <dgm:prSet/>
      <dgm:spPr/>
      <dgm:t>
        <a:bodyPr/>
        <a:lstStyle/>
        <a:p>
          <a:endParaRPr lang="en-US"/>
        </a:p>
      </dgm:t>
    </dgm:pt>
    <dgm:pt modelId="{D70AB791-208D-4B1B-A292-20CBEBD2E7F3}" type="sibTrans" cxnId="{0B81B218-AFF7-439D-AAFE-1499D6C839A2}">
      <dgm:prSet/>
      <dgm:spPr/>
      <dgm:t>
        <a:bodyPr/>
        <a:lstStyle/>
        <a:p>
          <a:endParaRPr lang="en-US"/>
        </a:p>
      </dgm:t>
    </dgm:pt>
    <dgm:pt modelId="{FD8B210A-4488-40B0-A020-17D932D36353}">
      <dgm:prSet/>
      <dgm:spPr>
        <a:solidFill>
          <a:srgbClr val="0A759F"/>
        </a:solidFill>
      </dgm:spPr>
      <dgm:t>
        <a:bodyPr/>
        <a:lstStyle/>
        <a:p>
          <a:r>
            <a:rPr lang="en-US" b="0" i="0" baseline="0">
              <a:latin typeface="Open Sans" pitchFamily="2" charset="0"/>
              <a:ea typeface="Open Sans" pitchFamily="2" charset="0"/>
              <a:cs typeface="Open Sans" pitchFamily="2" charset="0"/>
            </a:rPr>
            <a:t>Easy-to-use Platform</a:t>
          </a:r>
          <a:endParaRPr lang="en-US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67845EAC-50C7-4679-A566-65E6D67BC68A}" type="parTrans" cxnId="{6332222B-8A9B-4BB0-B20F-BA6F90FB0DAB}">
      <dgm:prSet/>
      <dgm:spPr/>
      <dgm:t>
        <a:bodyPr/>
        <a:lstStyle/>
        <a:p>
          <a:endParaRPr lang="en-US"/>
        </a:p>
      </dgm:t>
    </dgm:pt>
    <dgm:pt modelId="{384E59B0-9552-4933-ADF4-7BCCACE86AF6}" type="sibTrans" cxnId="{6332222B-8A9B-4BB0-B20F-BA6F90FB0DAB}">
      <dgm:prSet/>
      <dgm:spPr/>
      <dgm:t>
        <a:bodyPr/>
        <a:lstStyle/>
        <a:p>
          <a:endParaRPr lang="en-US"/>
        </a:p>
      </dgm:t>
    </dgm:pt>
    <dgm:pt modelId="{2A9E7A12-E97C-4AF9-8DAB-EB8AF6BCE5D9}">
      <dgm:prSet/>
      <dgm:spPr>
        <a:solidFill>
          <a:srgbClr val="012351"/>
        </a:solidFill>
      </dgm:spPr>
      <dgm:t>
        <a:bodyPr/>
        <a:lstStyle/>
        <a:p>
          <a:r>
            <a:rPr lang="en-US" b="0" i="0" baseline="0">
              <a:latin typeface="Open Sans" pitchFamily="2" charset="0"/>
              <a:ea typeface="Open Sans" pitchFamily="2" charset="0"/>
              <a:cs typeface="Open Sans" pitchFamily="2" charset="0"/>
            </a:rPr>
            <a:t>Affordable and Transparent Pricing</a:t>
          </a:r>
          <a:endParaRPr lang="en-US">
            <a:latin typeface="Open Sans" pitchFamily="2" charset="0"/>
            <a:ea typeface="Open Sans" pitchFamily="2" charset="0"/>
            <a:cs typeface="Open Sans" pitchFamily="2" charset="0"/>
          </a:endParaRPr>
        </a:p>
      </dgm:t>
    </dgm:pt>
    <dgm:pt modelId="{0BE82692-D4F8-4F2D-A021-D1BE97A8C757}" type="parTrans" cxnId="{BBF8E8C9-9AFB-4294-BFE8-415044A6A90E}">
      <dgm:prSet/>
      <dgm:spPr/>
      <dgm:t>
        <a:bodyPr/>
        <a:lstStyle/>
        <a:p>
          <a:endParaRPr lang="en-US"/>
        </a:p>
      </dgm:t>
    </dgm:pt>
    <dgm:pt modelId="{89759E47-1F49-4596-9B4D-B52C255C06B2}" type="sibTrans" cxnId="{BBF8E8C9-9AFB-4294-BFE8-415044A6A90E}">
      <dgm:prSet/>
      <dgm:spPr/>
      <dgm:t>
        <a:bodyPr/>
        <a:lstStyle/>
        <a:p>
          <a:endParaRPr lang="en-US"/>
        </a:p>
      </dgm:t>
    </dgm:pt>
    <dgm:pt modelId="{4FB47EE3-89F0-4C8A-8BD2-5A3560630A23}" type="pres">
      <dgm:prSet presAssocID="{62D29933-321F-481B-AED7-3A4D7CE69310}" presName="diagram" presStyleCnt="0">
        <dgm:presLayoutVars>
          <dgm:dir/>
          <dgm:resizeHandles val="exact"/>
        </dgm:presLayoutVars>
      </dgm:prSet>
      <dgm:spPr/>
    </dgm:pt>
    <dgm:pt modelId="{7C034CB6-E560-4CB5-86B4-BE07B51DA835}" type="pres">
      <dgm:prSet presAssocID="{00115209-5300-44C7-8627-7A05FD855EDF}" presName="node" presStyleLbl="node1" presStyleIdx="0" presStyleCnt="6" custLinFactNeighborX="205" custLinFactNeighborY="-360">
        <dgm:presLayoutVars>
          <dgm:bulletEnabled val="1"/>
        </dgm:presLayoutVars>
      </dgm:prSet>
      <dgm:spPr/>
    </dgm:pt>
    <dgm:pt modelId="{23155623-77F4-4AEA-9287-B1A7794EE70A}" type="pres">
      <dgm:prSet presAssocID="{EFB0C90A-82FC-4153-A9C8-049690D58BF4}" presName="sibTrans" presStyleCnt="0"/>
      <dgm:spPr/>
    </dgm:pt>
    <dgm:pt modelId="{315860E8-0485-4616-BCC1-90A7C2ED02CF}" type="pres">
      <dgm:prSet presAssocID="{9B469619-C879-4DDB-A41A-25B4FFDC883C}" presName="node" presStyleLbl="node1" presStyleIdx="1" presStyleCnt="6">
        <dgm:presLayoutVars>
          <dgm:bulletEnabled val="1"/>
        </dgm:presLayoutVars>
      </dgm:prSet>
      <dgm:spPr/>
    </dgm:pt>
    <dgm:pt modelId="{940A63E3-E336-4BA3-AA0B-6A6CB15ED3BE}" type="pres">
      <dgm:prSet presAssocID="{4D75EFCA-28BB-4ABC-8BA0-98935AB0318F}" presName="sibTrans" presStyleCnt="0"/>
      <dgm:spPr/>
    </dgm:pt>
    <dgm:pt modelId="{D1A83C96-62A7-48A4-804D-C4A927BDCD46}" type="pres">
      <dgm:prSet presAssocID="{AB968F19-5CAC-4CE9-B426-80FB04C8B448}" presName="node" presStyleLbl="node1" presStyleIdx="2" presStyleCnt="6">
        <dgm:presLayoutVars>
          <dgm:bulletEnabled val="1"/>
        </dgm:presLayoutVars>
      </dgm:prSet>
      <dgm:spPr/>
    </dgm:pt>
    <dgm:pt modelId="{CA0B8EFC-9B63-46CD-8A18-23D43CBC37F4}" type="pres">
      <dgm:prSet presAssocID="{BA23FFC3-B3D6-45CA-ACC8-58DA9CFA0650}" presName="sibTrans" presStyleCnt="0"/>
      <dgm:spPr/>
    </dgm:pt>
    <dgm:pt modelId="{F0BCAE22-5E7F-40EC-A23F-B3247C57153B}" type="pres">
      <dgm:prSet presAssocID="{3388DC42-A1C2-478E-B4A3-A1E86FFA1CF9}" presName="node" presStyleLbl="node1" presStyleIdx="3" presStyleCnt="6">
        <dgm:presLayoutVars>
          <dgm:bulletEnabled val="1"/>
        </dgm:presLayoutVars>
      </dgm:prSet>
      <dgm:spPr/>
    </dgm:pt>
    <dgm:pt modelId="{F6996C46-5728-462C-9A24-F572914C757F}" type="pres">
      <dgm:prSet presAssocID="{D70AB791-208D-4B1B-A292-20CBEBD2E7F3}" presName="sibTrans" presStyleCnt="0"/>
      <dgm:spPr/>
    </dgm:pt>
    <dgm:pt modelId="{FA7399F0-3D12-4BEE-B75A-879615AA82B4}" type="pres">
      <dgm:prSet presAssocID="{FD8B210A-4488-40B0-A020-17D932D36353}" presName="node" presStyleLbl="node1" presStyleIdx="4" presStyleCnt="6">
        <dgm:presLayoutVars>
          <dgm:bulletEnabled val="1"/>
        </dgm:presLayoutVars>
      </dgm:prSet>
      <dgm:spPr/>
    </dgm:pt>
    <dgm:pt modelId="{5305FE6E-CBD5-4158-A8DD-C9809C1B1332}" type="pres">
      <dgm:prSet presAssocID="{384E59B0-9552-4933-ADF4-7BCCACE86AF6}" presName="sibTrans" presStyleCnt="0"/>
      <dgm:spPr/>
    </dgm:pt>
    <dgm:pt modelId="{2FE167E8-FF98-4C7B-95FC-34A1C4CEA030}" type="pres">
      <dgm:prSet presAssocID="{2A9E7A12-E97C-4AF9-8DAB-EB8AF6BCE5D9}" presName="node" presStyleLbl="node1" presStyleIdx="5" presStyleCnt="6">
        <dgm:presLayoutVars>
          <dgm:bulletEnabled val="1"/>
        </dgm:presLayoutVars>
      </dgm:prSet>
      <dgm:spPr/>
    </dgm:pt>
  </dgm:ptLst>
  <dgm:cxnLst>
    <dgm:cxn modelId="{16934106-FE6F-4B93-9CFC-C92BC8FA3BEF}" srcId="{62D29933-321F-481B-AED7-3A4D7CE69310}" destId="{AB968F19-5CAC-4CE9-B426-80FB04C8B448}" srcOrd="2" destOrd="0" parTransId="{68F242A2-C9EF-4296-9CBD-FAEC11E039DA}" sibTransId="{BA23FFC3-B3D6-45CA-ACC8-58DA9CFA0650}"/>
    <dgm:cxn modelId="{0B81B218-AFF7-439D-AAFE-1499D6C839A2}" srcId="{62D29933-321F-481B-AED7-3A4D7CE69310}" destId="{3388DC42-A1C2-478E-B4A3-A1E86FFA1CF9}" srcOrd="3" destOrd="0" parTransId="{00F8147C-C149-4845-9EC5-E965D2DC8D3C}" sibTransId="{D70AB791-208D-4B1B-A292-20CBEBD2E7F3}"/>
    <dgm:cxn modelId="{6332222B-8A9B-4BB0-B20F-BA6F90FB0DAB}" srcId="{62D29933-321F-481B-AED7-3A4D7CE69310}" destId="{FD8B210A-4488-40B0-A020-17D932D36353}" srcOrd="4" destOrd="0" parTransId="{67845EAC-50C7-4679-A566-65E6D67BC68A}" sibTransId="{384E59B0-9552-4933-ADF4-7BCCACE86AF6}"/>
    <dgm:cxn modelId="{5743D831-CD1E-4CF9-A43D-448EE31653D3}" srcId="{62D29933-321F-481B-AED7-3A4D7CE69310}" destId="{9B469619-C879-4DDB-A41A-25B4FFDC883C}" srcOrd="1" destOrd="0" parTransId="{3AB4C883-73B1-4C48-94A5-62D73E12AF8E}" sibTransId="{4D75EFCA-28BB-4ABC-8BA0-98935AB0318F}"/>
    <dgm:cxn modelId="{E1137949-5CEF-4226-B665-362C4ADAFE0C}" type="presOf" srcId="{2A9E7A12-E97C-4AF9-8DAB-EB8AF6BCE5D9}" destId="{2FE167E8-FF98-4C7B-95FC-34A1C4CEA030}" srcOrd="0" destOrd="0" presId="urn:microsoft.com/office/officeart/2005/8/layout/default"/>
    <dgm:cxn modelId="{E0318C4E-0802-4435-86C8-18BDE8EDC0DA}" type="presOf" srcId="{00115209-5300-44C7-8627-7A05FD855EDF}" destId="{7C034CB6-E560-4CB5-86B4-BE07B51DA835}" srcOrd="0" destOrd="0" presId="urn:microsoft.com/office/officeart/2005/8/layout/default"/>
    <dgm:cxn modelId="{9D63B872-1A61-4423-A2E7-EAABCE51E394}" type="presOf" srcId="{FD8B210A-4488-40B0-A020-17D932D36353}" destId="{FA7399F0-3D12-4BEE-B75A-879615AA82B4}" srcOrd="0" destOrd="0" presId="urn:microsoft.com/office/officeart/2005/8/layout/default"/>
    <dgm:cxn modelId="{A8AE8F9F-84B0-413A-A719-471D786ED2C0}" type="presOf" srcId="{9B469619-C879-4DDB-A41A-25B4FFDC883C}" destId="{315860E8-0485-4616-BCC1-90A7C2ED02CF}" srcOrd="0" destOrd="0" presId="urn:microsoft.com/office/officeart/2005/8/layout/default"/>
    <dgm:cxn modelId="{BBF8E8C9-9AFB-4294-BFE8-415044A6A90E}" srcId="{62D29933-321F-481B-AED7-3A4D7CE69310}" destId="{2A9E7A12-E97C-4AF9-8DAB-EB8AF6BCE5D9}" srcOrd="5" destOrd="0" parTransId="{0BE82692-D4F8-4F2D-A021-D1BE97A8C757}" sibTransId="{89759E47-1F49-4596-9B4D-B52C255C06B2}"/>
    <dgm:cxn modelId="{A3E0D2DC-9BDC-47D6-BF79-D4ED490832D1}" type="presOf" srcId="{AB968F19-5CAC-4CE9-B426-80FB04C8B448}" destId="{D1A83C96-62A7-48A4-804D-C4A927BDCD46}" srcOrd="0" destOrd="0" presId="urn:microsoft.com/office/officeart/2005/8/layout/default"/>
    <dgm:cxn modelId="{DD9684EC-B53D-403C-9F5D-7B8AB690AE2E}" type="presOf" srcId="{62D29933-321F-481B-AED7-3A4D7CE69310}" destId="{4FB47EE3-89F0-4C8A-8BD2-5A3560630A23}" srcOrd="0" destOrd="0" presId="urn:microsoft.com/office/officeart/2005/8/layout/default"/>
    <dgm:cxn modelId="{5B1B7CF0-500F-43CD-BA5C-64E5F02AEB19}" srcId="{62D29933-321F-481B-AED7-3A4D7CE69310}" destId="{00115209-5300-44C7-8627-7A05FD855EDF}" srcOrd="0" destOrd="0" parTransId="{D1046D20-7C85-499E-8A36-FC52AFB29B7F}" sibTransId="{EFB0C90A-82FC-4153-A9C8-049690D58BF4}"/>
    <dgm:cxn modelId="{407198FA-36B8-4704-9510-9501EC808F9E}" type="presOf" srcId="{3388DC42-A1C2-478E-B4A3-A1E86FFA1CF9}" destId="{F0BCAE22-5E7F-40EC-A23F-B3247C57153B}" srcOrd="0" destOrd="0" presId="urn:microsoft.com/office/officeart/2005/8/layout/default"/>
    <dgm:cxn modelId="{926A0644-9874-4CC4-A7D9-C6D877BF0F45}" type="presParOf" srcId="{4FB47EE3-89F0-4C8A-8BD2-5A3560630A23}" destId="{7C034CB6-E560-4CB5-86B4-BE07B51DA835}" srcOrd="0" destOrd="0" presId="urn:microsoft.com/office/officeart/2005/8/layout/default"/>
    <dgm:cxn modelId="{F60D48A7-4A24-4CE6-A6C7-467C9825B7B7}" type="presParOf" srcId="{4FB47EE3-89F0-4C8A-8BD2-5A3560630A23}" destId="{23155623-77F4-4AEA-9287-B1A7794EE70A}" srcOrd="1" destOrd="0" presId="urn:microsoft.com/office/officeart/2005/8/layout/default"/>
    <dgm:cxn modelId="{89270258-A514-4D4F-817F-32B502740792}" type="presParOf" srcId="{4FB47EE3-89F0-4C8A-8BD2-5A3560630A23}" destId="{315860E8-0485-4616-BCC1-90A7C2ED02CF}" srcOrd="2" destOrd="0" presId="urn:microsoft.com/office/officeart/2005/8/layout/default"/>
    <dgm:cxn modelId="{58615663-EAE1-43BF-BCDD-A3CAE9641186}" type="presParOf" srcId="{4FB47EE3-89F0-4C8A-8BD2-5A3560630A23}" destId="{940A63E3-E336-4BA3-AA0B-6A6CB15ED3BE}" srcOrd="3" destOrd="0" presId="urn:microsoft.com/office/officeart/2005/8/layout/default"/>
    <dgm:cxn modelId="{B08585C7-4604-4D23-B11D-65B2AC7004F4}" type="presParOf" srcId="{4FB47EE3-89F0-4C8A-8BD2-5A3560630A23}" destId="{D1A83C96-62A7-48A4-804D-C4A927BDCD46}" srcOrd="4" destOrd="0" presId="urn:microsoft.com/office/officeart/2005/8/layout/default"/>
    <dgm:cxn modelId="{BE2BE6B5-59F0-460C-9080-9311A17FFFB0}" type="presParOf" srcId="{4FB47EE3-89F0-4C8A-8BD2-5A3560630A23}" destId="{CA0B8EFC-9B63-46CD-8A18-23D43CBC37F4}" srcOrd="5" destOrd="0" presId="urn:microsoft.com/office/officeart/2005/8/layout/default"/>
    <dgm:cxn modelId="{2AB34087-AC3B-4716-93FA-982EAB5ABCEC}" type="presParOf" srcId="{4FB47EE3-89F0-4C8A-8BD2-5A3560630A23}" destId="{F0BCAE22-5E7F-40EC-A23F-B3247C57153B}" srcOrd="6" destOrd="0" presId="urn:microsoft.com/office/officeart/2005/8/layout/default"/>
    <dgm:cxn modelId="{608285B3-E956-4836-B8AD-A3D8905C6F29}" type="presParOf" srcId="{4FB47EE3-89F0-4C8A-8BD2-5A3560630A23}" destId="{F6996C46-5728-462C-9A24-F572914C757F}" srcOrd="7" destOrd="0" presId="urn:microsoft.com/office/officeart/2005/8/layout/default"/>
    <dgm:cxn modelId="{8D987507-CB8E-453C-8480-64F97BFB16A6}" type="presParOf" srcId="{4FB47EE3-89F0-4C8A-8BD2-5A3560630A23}" destId="{FA7399F0-3D12-4BEE-B75A-879615AA82B4}" srcOrd="8" destOrd="0" presId="urn:microsoft.com/office/officeart/2005/8/layout/default"/>
    <dgm:cxn modelId="{26502D75-0B26-4355-AA5B-9223762552B7}" type="presParOf" srcId="{4FB47EE3-89F0-4C8A-8BD2-5A3560630A23}" destId="{5305FE6E-CBD5-4158-A8DD-C9809C1B1332}" srcOrd="9" destOrd="0" presId="urn:microsoft.com/office/officeart/2005/8/layout/default"/>
    <dgm:cxn modelId="{5E552FB6-67E2-4053-8025-1EAA0481BE00}" type="presParOf" srcId="{4FB47EE3-89F0-4C8A-8BD2-5A3560630A23}" destId="{2FE167E8-FF98-4C7B-95FC-34A1C4CEA030}" srcOrd="10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034CB6-E560-4CB5-86B4-BE07B51DA835}">
      <dsp:nvSpPr>
        <dsp:cNvPr id="0" name=""/>
        <dsp:cNvSpPr/>
      </dsp:nvSpPr>
      <dsp:spPr>
        <a:xfrm>
          <a:off x="6120" y="87998"/>
          <a:ext cx="2985492" cy="1791295"/>
        </a:xfrm>
        <a:prstGeom prst="rect">
          <a:avLst/>
        </a:prstGeom>
        <a:solidFill>
          <a:srgbClr val="22B1B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>
              <a:latin typeface="Open Sans" pitchFamily="2" charset="0"/>
              <a:ea typeface="Open Sans" pitchFamily="2" charset="0"/>
              <a:cs typeface="Open Sans" pitchFamily="2" charset="0"/>
            </a:rPr>
            <a:t>Personalized Matching</a:t>
          </a:r>
          <a:endParaRPr lang="en-US" sz="2200" kern="1200">
            <a:latin typeface="Open Sans" pitchFamily="2" charset="0"/>
            <a:ea typeface="Open Sans" pitchFamily="2" charset="0"/>
            <a:cs typeface="Open Sans" pitchFamily="2" charset="0"/>
          </a:endParaRPr>
        </a:p>
      </dsp:txBody>
      <dsp:txXfrm>
        <a:off x="6120" y="87998"/>
        <a:ext cx="2985492" cy="1791295"/>
      </dsp:txXfrm>
    </dsp:sp>
    <dsp:sp modelId="{315860E8-0485-4616-BCC1-90A7C2ED02CF}">
      <dsp:nvSpPr>
        <dsp:cNvPr id="0" name=""/>
        <dsp:cNvSpPr/>
      </dsp:nvSpPr>
      <dsp:spPr>
        <a:xfrm>
          <a:off x="3284041" y="94447"/>
          <a:ext cx="2985492" cy="1791295"/>
        </a:xfrm>
        <a:prstGeom prst="rect">
          <a:avLst/>
        </a:prstGeom>
        <a:solidFill>
          <a:srgbClr val="075E9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Availability within </a:t>
          </a:r>
        </a:p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/>
            <a:t>48 hours</a:t>
          </a:r>
          <a:endParaRPr lang="en-US" sz="2200" kern="1200" dirty="0">
            <a:latin typeface="Open Sans" pitchFamily="2" charset="0"/>
            <a:ea typeface="Open Sans" pitchFamily="2" charset="0"/>
            <a:cs typeface="Open Sans" pitchFamily="2" charset="0"/>
          </a:endParaRPr>
        </a:p>
      </dsp:txBody>
      <dsp:txXfrm>
        <a:off x="3284041" y="94447"/>
        <a:ext cx="2985492" cy="1791295"/>
      </dsp:txXfrm>
    </dsp:sp>
    <dsp:sp modelId="{D1A83C96-62A7-48A4-804D-C4A927BDCD46}">
      <dsp:nvSpPr>
        <dsp:cNvPr id="0" name=""/>
        <dsp:cNvSpPr/>
      </dsp:nvSpPr>
      <dsp:spPr>
        <a:xfrm>
          <a:off x="6568082" y="94447"/>
          <a:ext cx="2985492" cy="1791295"/>
        </a:xfrm>
        <a:prstGeom prst="rect">
          <a:avLst/>
        </a:prstGeom>
        <a:solidFill>
          <a:srgbClr val="118AA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>
              <a:latin typeface="Open Sans" pitchFamily="2" charset="0"/>
              <a:ea typeface="Open Sans" pitchFamily="2" charset="0"/>
              <a:cs typeface="Open Sans" pitchFamily="2" charset="0"/>
            </a:rPr>
            <a:t>In-person or Virtual Care</a:t>
          </a:r>
          <a:endParaRPr lang="en-US" sz="2200" kern="1200">
            <a:latin typeface="Open Sans" pitchFamily="2" charset="0"/>
            <a:ea typeface="Open Sans" pitchFamily="2" charset="0"/>
            <a:cs typeface="Open Sans" pitchFamily="2" charset="0"/>
          </a:endParaRPr>
        </a:p>
      </dsp:txBody>
      <dsp:txXfrm>
        <a:off x="6568082" y="94447"/>
        <a:ext cx="2985492" cy="1791295"/>
      </dsp:txXfrm>
    </dsp:sp>
    <dsp:sp modelId="{F0BCAE22-5E7F-40EC-A23F-B3247C57153B}">
      <dsp:nvSpPr>
        <dsp:cNvPr id="0" name=""/>
        <dsp:cNvSpPr/>
      </dsp:nvSpPr>
      <dsp:spPr>
        <a:xfrm>
          <a:off x="0" y="2184292"/>
          <a:ext cx="2985492" cy="1791295"/>
        </a:xfrm>
        <a:prstGeom prst="rect">
          <a:avLst/>
        </a:prstGeom>
        <a:solidFill>
          <a:srgbClr val="03386A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rPr>
            <a:t>Specialist Network of 26,000+ therapists, psychiatrists, and psychologists</a:t>
          </a:r>
          <a:endParaRPr lang="en-US" sz="2200" kern="1200">
            <a:solidFill>
              <a:schemeClr val="bg1"/>
            </a:solidFill>
            <a:latin typeface="Open Sans" pitchFamily="2" charset="0"/>
            <a:ea typeface="Open Sans" pitchFamily="2" charset="0"/>
            <a:cs typeface="Open Sans" pitchFamily="2" charset="0"/>
          </a:endParaRPr>
        </a:p>
      </dsp:txBody>
      <dsp:txXfrm>
        <a:off x="0" y="2184292"/>
        <a:ext cx="2985492" cy="1791295"/>
      </dsp:txXfrm>
    </dsp:sp>
    <dsp:sp modelId="{FA7399F0-3D12-4BEE-B75A-879615AA82B4}">
      <dsp:nvSpPr>
        <dsp:cNvPr id="0" name=""/>
        <dsp:cNvSpPr/>
      </dsp:nvSpPr>
      <dsp:spPr>
        <a:xfrm>
          <a:off x="3284041" y="2184292"/>
          <a:ext cx="2985492" cy="1791295"/>
        </a:xfrm>
        <a:prstGeom prst="rect">
          <a:avLst/>
        </a:prstGeom>
        <a:solidFill>
          <a:srgbClr val="0A759F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>
              <a:latin typeface="Open Sans" pitchFamily="2" charset="0"/>
              <a:ea typeface="Open Sans" pitchFamily="2" charset="0"/>
              <a:cs typeface="Open Sans" pitchFamily="2" charset="0"/>
            </a:rPr>
            <a:t>Easy-to-use Platform</a:t>
          </a:r>
          <a:endParaRPr lang="en-US" sz="2200" kern="1200">
            <a:latin typeface="Open Sans" pitchFamily="2" charset="0"/>
            <a:ea typeface="Open Sans" pitchFamily="2" charset="0"/>
            <a:cs typeface="Open Sans" pitchFamily="2" charset="0"/>
          </a:endParaRPr>
        </a:p>
      </dsp:txBody>
      <dsp:txXfrm>
        <a:off x="3284041" y="2184292"/>
        <a:ext cx="2985492" cy="1791295"/>
      </dsp:txXfrm>
    </dsp:sp>
    <dsp:sp modelId="{2FE167E8-FF98-4C7B-95FC-34A1C4CEA030}">
      <dsp:nvSpPr>
        <dsp:cNvPr id="0" name=""/>
        <dsp:cNvSpPr/>
      </dsp:nvSpPr>
      <dsp:spPr>
        <a:xfrm>
          <a:off x="6568082" y="2184292"/>
          <a:ext cx="2985492" cy="1791295"/>
        </a:xfrm>
        <a:prstGeom prst="rect">
          <a:avLst/>
        </a:prstGeom>
        <a:solidFill>
          <a:srgbClr val="012351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3820" tIns="83820" rIns="83820" bIns="8382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0" i="0" kern="1200" baseline="0">
              <a:latin typeface="Open Sans" pitchFamily="2" charset="0"/>
              <a:ea typeface="Open Sans" pitchFamily="2" charset="0"/>
              <a:cs typeface="Open Sans" pitchFamily="2" charset="0"/>
            </a:rPr>
            <a:t>Affordable and Transparent Pricing</a:t>
          </a:r>
          <a:endParaRPr lang="en-US" sz="2200" kern="1200">
            <a:latin typeface="Open Sans" pitchFamily="2" charset="0"/>
            <a:ea typeface="Open Sans" pitchFamily="2" charset="0"/>
            <a:cs typeface="Open Sans" pitchFamily="2" charset="0"/>
          </a:endParaRPr>
        </a:p>
      </dsp:txBody>
      <dsp:txXfrm>
        <a:off x="6568082" y="2184292"/>
        <a:ext cx="2985492" cy="179129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EC12663-2BF8-E9F5-4D71-51C6776065A5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F04FDFC-0BE7-0CBB-25A7-C28E203410EB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3CBA0B-521C-47A9-AEDA-B7A86124CEEF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84D55A1-E63B-F483-EC40-3DBEA8369D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19960F-3A33-B49C-B307-9FE765B74F7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C438C2F-A2C9-470F-9BE7-C5ED167E14F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143500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94B29C-56E3-4902-AD55-289C63AB16BE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C217B3-F83A-48CD-8E85-8CDBD5F6D6E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45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22897D-0B72-40F2-9259-E41A30BF7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443566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/>
              <a:t>Revised 4/24</a:t>
            </a:r>
          </a:p>
          <a:p>
            <a:r>
              <a:rPr lang="en-US" sz="1200" b="1"/>
              <a:t>EMI Team: Deborah Wells, Debb Bastian</a:t>
            </a:r>
          </a:p>
          <a:p>
            <a:r>
              <a:rPr lang="en-US" sz="1200" b="1"/>
              <a:t>Communications Consultant: Greg Alford</a:t>
            </a:r>
          </a:p>
          <a:p>
            <a:r>
              <a:rPr lang="en-US" sz="1200" b="1"/>
              <a:t>Reviewed by: Stephanie Barrera, Vivian Jones, Mary Ellen Anderson, Ali </a:t>
            </a:r>
            <a:r>
              <a:rPr lang="en-US" sz="1200" b="1" err="1"/>
              <a:t>Dowe</a:t>
            </a:r>
            <a:r>
              <a:rPr lang="en-US" sz="1200" b="1"/>
              <a:t>, </a:t>
            </a:r>
            <a:r>
              <a:rPr lang="en-US" sz="1200" b="1" err="1"/>
              <a:t>Lacrisha</a:t>
            </a:r>
            <a:r>
              <a:rPr lang="en-US" sz="1200" b="1"/>
              <a:t> Hicks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0030-D427-4D2C-AB9A-8FAAB784D6E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7216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22897D-0B72-40F2-9259-E41A30BF7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1560712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Whats Offered with Base Case Management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79D389-D1D2-4C31-AA3C-52CF8DCFDD5E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21439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Whats Offered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79D389-D1D2-4C31-AA3C-52CF8DCFDD5E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65293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Whats Offered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79D389-D1D2-4C31-AA3C-52CF8DCFDD5E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718689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Luminare Health’s Clinical Health Solution will leverage 3 HCSC vendor relationships: Well onTarget Portal (Onlife/Pager Health), Ovia Health, Hinge Health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Some capabilities will differ based on foundational differences between the models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>
                <a:latin typeface="Open Sans" pitchFamily="2" charset="0"/>
                <a:ea typeface="Open Sans" pitchFamily="2" charset="0"/>
                <a:cs typeface="Open Sans" pitchFamily="2" charset="0"/>
              </a:rPr>
              <a:t>Program Reporting - </a:t>
            </a:r>
            <a:r>
              <a:rPr lang="en-US" sz="1800" dirty="0">
                <a:effectLst/>
                <a:latin typeface="Segoe UI" panose="020B0502040204020203" pitchFamily="34" charset="0"/>
              </a:rPr>
              <a:t>For MVP, it will be LH standard reporting and supplemented by vender reporting where appropriate. Reporting will continually be enhanced and integrated as solution matures. </a:t>
            </a:r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322897D-0B72-40F2-9259-E41A30BF731A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10918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22897D-0B72-40F2-9259-E41A30BF7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483234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22897D-0B72-40F2-9259-E41A30BF7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4715028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22897D-0B72-40F2-9259-E41A30BF7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741175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Revised 4/24</a:t>
            </a:r>
          </a:p>
          <a:p>
            <a:r>
              <a:rPr lang="en-US" b="1"/>
              <a:t>EMI Team: Deborah Wells, Debb Bastian</a:t>
            </a:r>
          </a:p>
          <a:p>
            <a:r>
              <a:rPr lang="en-US" b="1"/>
              <a:t>Communications Consultant: Greg Alford</a:t>
            </a:r>
          </a:p>
          <a:p>
            <a:r>
              <a:rPr lang="en-US" b="1"/>
              <a:t>Reviewed by: Stephanie Barrera, Vivian Jones, Mary Ellen Anderson, Ali </a:t>
            </a:r>
            <a:r>
              <a:rPr lang="en-US" b="1" err="1"/>
              <a:t>Dowe</a:t>
            </a:r>
            <a:r>
              <a:rPr lang="en-US" b="1"/>
              <a:t>, </a:t>
            </a:r>
            <a:r>
              <a:rPr lang="en-US" b="1" err="1"/>
              <a:t>Lacrisha</a:t>
            </a:r>
            <a:r>
              <a:rPr lang="en-US" b="1"/>
              <a:t> Hicks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0030-D427-4D2C-AB9A-8FAAB784D6E3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35258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22897D-0B72-40F2-9259-E41A30BF7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7960966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Revised 4/24</a:t>
            </a:r>
          </a:p>
          <a:p>
            <a:r>
              <a:rPr lang="en-US" b="1"/>
              <a:t>EMI Team: Deborah Wells, Debb Bastian</a:t>
            </a:r>
          </a:p>
          <a:p>
            <a:r>
              <a:rPr lang="en-US" b="1"/>
              <a:t>Communications Consultant: Greg Alford</a:t>
            </a:r>
          </a:p>
          <a:p>
            <a:r>
              <a:rPr lang="en-US" b="1"/>
              <a:t>Reviewed by: Stephanie Barrera, Vivian Jones, Mary Ellen Anderson, Ali Dowe, Lacrisha Hicks</a:t>
            </a:r>
          </a:p>
          <a:p>
            <a:pPr marL="65495"/>
            <a:endParaRPr lang="en-US" b="1">
              <a:effectLst/>
              <a:latin typeface="-apple-system"/>
            </a:endParaRPr>
          </a:p>
          <a:p>
            <a:pPr marL="65495"/>
            <a:endParaRPr lang="en-US" b="1">
              <a:effectLst/>
              <a:latin typeface="-apple-system"/>
            </a:endParaRPr>
          </a:p>
          <a:p>
            <a:pPr marL="65495"/>
            <a:r>
              <a:rPr lang="en-US" b="1">
                <a:effectLst/>
                <a:latin typeface="-apple-system"/>
              </a:rPr>
              <a:t>Luminare Health can support inbound and outbound SSO to the Included Health portal. Services fees below.</a:t>
            </a:r>
          </a:p>
          <a:p>
            <a:pPr marL="238866" indent="-173370">
              <a:buFont typeface="Arial" panose="020B0604020202020204" pitchFamily="34" charset="0"/>
              <a:buChar char="•"/>
            </a:pPr>
            <a:r>
              <a:rPr lang="en-US">
                <a:effectLst/>
                <a:latin typeface="-apple-system"/>
              </a:rPr>
              <a:t>Outbound SSO = $6,000</a:t>
            </a:r>
          </a:p>
          <a:p>
            <a:pPr marL="238866" indent="-173370">
              <a:buFont typeface="Arial" panose="020B0604020202020204" pitchFamily="34" charset="0"/>
              <a:buChar char="•"/>
            </a:pPr>
            <a:r>
              <a:rPr lang="en-US">
                <a:effectLst/>
                <a:latin typeface="-apple-system"/>
              </a:rPr>
              <a:t>Inbound SSO = $10,500 </a:t>
            </a:r>
          </a:p>
          <a:p>
            <a:endParaRPr lang="en-US"/>
          </a:p>
          <a:p>
            <a:r>
              <a:rPr lang="en-US" b="1"/>
              <a:t>Question for UPDATE  Client Reporting </a:t>
            </a:r>
          </a:p>
          <a:p>
            <a:r>
              <a:rPr lang="en-US"/>
              <a:t>- Can Clients use Portal to see MLR reporting and savings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0030-D427-4D2C-AB9A-8FAAB784D6E3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09124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/>
              <a:t>Revised 4/24</a:t>
            </a:r>
          </a:p>
          <a:p>
            <a:r>
              <a:rPr lang="en-US" b="1"/>
              <a:t>EMI Team: Deborah Wells, Debb Bastian</a:t>
            </a:r>
          </a:p>
          <a:p>
            <a:r>
              <a:rPr lang="en-US" b="1"/>
              <a:t>Communications Consultant: Greg Alford</a:t>
            </a:r>
          </a:p>
          <a:p>
            <a:r>
              <a:rPr lang="en-US" b="1"/>
              <a:t>Reviewed by: Stephanie Barrera, Vivian Jones, Mary Ellen Anderson, Ali </a:t>
            </a:r>
            <a:r>
              <a:rPr lang="en-US" b="1" err="1"/>
              <a:t>Dowe</a:t>
            </a:r>
            <a:r>
              <a:rPr lang="en-US" b="1"/>
              <a:t>, </a:t>
            </a:r>
            <a:r>
              <a:rPr lang="en-US" b="1" err="1"/>
              <a:t>Lacrisha</a:t>
            </a:r>
            <a:r>
              <a:rPr lang="en-US" b="1"/>
              <a:t> Hicks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0030-D427-4D2C-AB9A-8FAAB784D6E3}" type="slidenum">
              <a:rPr lang="en-US" smtClean="0"/>
              <a:pPr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48356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C217B3-F83A-48CD-8E85-8CDBD5F6D6E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6969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72FA544-5623-4059-A1CA-6B06589D280E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36279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2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322897D-0B72-40F2-9259-E41A30BF731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24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876537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b="1" i="0" u="none" strike="noStrike">
                <a:solidFill>
                  <a:srgbClr val="1E1E1E"/>
                </a:solidFill>
                <a:effectLst/>
                <a:latin typeface="Arial" panose="020B0604020202020204" pitchFamily="34" charset="0"/>
              </a:rPr>
              <a:t>Enhanced HCM model on Luminare Health </a:t>
            </a:r>
            <a:r>
              <a:rPr lang="en-US" sz="1800" b="0" i="0" u="none" strike="noStrike">
                <a:solidFill>
                  <a:srgbClr val="1E1E1E"/>
                </a:solidFill>
                <a:effectLst/>
                <a:latin typeface="Arial" panose="020B0604020202020204" pitchFamily="34" charset="0"/>
              </a:rPr>
              <a:t>– new HCM offering established on the model to offer a WBM-like solution </a:t>
            </a:r>
          </a:p>
          <a:p>
            <a:endParaRPr lang="en-US" sz="1800" b="0" i="0" u="none" strike="noStrike">
              <a:solidFill>
                <a:srgbClr val="1E1E1E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1800" b="0" i="0" u="none" strike="noStrike">
                <a:solidFill>
                  <a:srgbClr val="1E1E1E"/>
                </a:solidFill>
                <a:effectLst/>
                <a:latin typeface="Arial" panose="020B0604020202020204" pitchFamily="34" charset="0"/>
              </a:rPr>
              <a:t>New offering 10/01/2024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800" b="0" i="0" u="none" strike="noStrike">
                <a:solidFill>
                  <a:srgbClr val="1E1E1E"/>
                </a:solidFill>
                <a:effectLst/>
                <a:latin typeface="Arial" panose="020B0604020202020204" pitchFamily="34" charset="0"/>
              </a:rPr>
              <a:t>OnLife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800" b="0" i="0" u="none" strike="noStrike">
                <a:solidFill>
                  <a:srgbClr val="1E1E1E"/>
                </a:solidFill>
                <a:effectLst/>
                <a:latin typeface="Arial" panose="020B0604020202020204" pitchFamily="34" charset="0"/>
              </a:rPr>
              <a:t>Ovia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800" b="0" i="0" u="none" strike="noStrike">
                <a:solidFill>
                  <a:srgbClr val="1E1E1E"/>
                </a:solidFill>
                <a:effectLst/>
                <a:latin typeface="Arial" panose="020B0604020202020204" pitchFamily="34" charset="0"/>
              </a:rPr>
              <a:t>Hinge </a:t>
            </a: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en-US" sz="1800" b="0" i="0" u="none" strike="noStrike">
                <a:solidFill>
                  <a:srgbClr val="1E1E1E"/>
                </a:solidFill>
                <a:effectLst/>
                <a:latin typeface="Arial" panose="020B0604020202020204" pitchFamily="34" charset="0"/>
              </a:rPr>
              <a:t>Headway </a:t>
            </a:r>
            <a:endParaRPr lang="en-US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7AD50030-D427-4D2C-AB9A-8FAAB784D6E3}" type="slidenum">
              <a:rPr kumimoji="0" lang="en-US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7</a:t>
            </a:fld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072259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C217B3-F83A-48CD-8E85-8CDBD5F6D6E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1107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dirty="0"/>
              <a:t>Revised 4/24</a:t>
            </a:r>
          </a:p>
          <a:p>
            <a:r>
              <a:rPr lang="en-US" sz="1200" b="1" dirty="0"/>
              <a:t>EMI Team: Deborah Wells, Debb Bastian</a:t>
            </a:r>
          </a:p>
          <a:p>
            <a:r>
              <a:rPr lang="en-US" sz="1200" b="1" dirty="0"/>
              <a:t>Communications Consultant: Greg Alford</a:t>
            </a:r>
          </a:p>
          <a:p>
            <a:r>
              <a:rPr lang="en-US" sz="1200" b="1" dirty="0"/>
              <a:t>Reviewed by: Stephanie Barrera, Vivian Jones, Mary Ellen Anderson, Ali Dowe, Lacrisha Hicks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AD50030-D427-4D2C-AB9A-8FAAB784D6E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75550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Behavioral Health </a:t>
            </a:r>
            <a:r>
              <a:rPr lang="en-US" b="1" u="sng"/>
              <a:t>provider finder </a:t>
            </a:r>
            <a:r>
              <a:rPr lang="en-US"/>
              <a:t>for in-network providers with search criteria based on member preference and member matching criteria along with an appointment scheduler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C217B3-F83A-48CD-8E85-8CDBD5F6D6E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42496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Master" Target="../slideMasters/slideMaster3.xml"/></Relationships>
</file>

<file path=ppt/slideLayouts/_rels/slideLayout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Master" Target="../slideMasters/slideMaster3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eg"/><Relationship Id="rId1" Type="http://schemas.openxmlformats.org/officeDocument/2006/relationships/slideMaster" Target="../slideMasters/slideMaster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jpeg"/><Relationship Id="rId1" Type="http://schemas.openxmlformats.org/officeDocument/2006/relationships/slideMaster" Target="../slideMasters/slideMaster3.xml"/></Relationships>
</file>

<file path=ppt/slideLayouts/_rels/slideLayout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3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jpeg"/><Relationship Id="rId1" Type="http://schemas.openxmlformats.org/officeDocument/2006/relationships/slideMaster" Target="../slideMasters/slideMaster4.xml"/></Relationships>
</file>

<file path=ppt/slideLayouts/_rels/slideLayout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7.jpeg"/><Relationship Id="rId1" Type="http://schemas.openxmlformats.org/officeDocument/2006/relationships/slideMaster" Target="../slideMasters/slideMaster4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58.jpeg"/><Relationship Id="rId1" Type="http://schemas.openxmlformats.org/officeDocument/2006/relationships/slideMaster" Target="../slideMasters/slideMaster4.xml"/></Relationships>
</file>

<file path=ppt/slideLayouts/_rels/slideLayout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jpeg"/><Relationship Id="rId1" Type="http://schemas.openxmlformats.org/officeDocument/2006/relationships/slideMaster" Target="../slideMasters/slideMaster4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Master" Target="../slideMasters/slideMaster4.xml"/></Relationships>
</file>

<file path=ppt/slideLayouts/_rels/slideLayout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2.jpeg"/><Relationship Id="rId1" Type="http://schemas.openxmlformats.org/officeDocument/2006/relationships/slideMaster" Target="../slideMasters/slideMaster4.xml"/></Relationships>
</file>

<file path=ppt/slideLayouts/_rels/slideLayout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3.jpeg"/><Relationship Id="rId1" Type="http://schemas.openxmlformats.org/officeDocument/2006/relationships/slideMaster" Target="../slideMasters/slideMaster4.xml"/></Relationships>
</file>

<file path=ppt/slideLayouts/_rels/slideLayout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4.jpeg"/><Relationship Id="rId1" Type="http://schemas.openxmlformats.org/officeDocument/2006/relationships/slideMaster" Target="../slideMasters/slideMaster4.xml"/></Relationships>
</file>

<file path=ppt/slideLayouts/_rels/slideLayout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65.jpeg"/><Relationship Id="rId1" Type="http://schemas.openxmlformats.org/officeDocument/2006/relationships/slideMaster" Target="../slideMasters/slideMaster4.xml"/></Relationships>
</file>

<file path=ppt/slideLayouts/_rels/slideLayout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6.jpeg"/><Relationship Id="rId1" Type="http://schemas.openxmlformats.org/officeDocument/2006/relationships/slideMaster" Target="../slideMasters/slideMaster4.xml"/></Relationships>
</file>

<file path=ppt/slideLayouts/_rels/slideLayout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7.jpeg"/><Relationship Id="rId1" Type="http://schemas.openxmlformats.org/officeDocument/2006/relationships/slideMaster" Target="../slideMasters/slideMaster4.xml"/></Relationships>
</file>

<file path=ppt/slideLayouts/_rels/slideLayout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8.jpeg"/><Relationship Id="rId1" Type="http://schemas.openxmlformats.org/officeDocument/2006/relationships/slideMaster" Target="../slideMasters/slideMaster4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9.jpeg"/><Relationship Id="rId1" Type="http://schemas.openxmlformats.org/officeDocument/2006/relationships/slideMaster" Target="../slideMasters/slideMaster4.xml"/></Relationships>
</file>

<file path=ppt/slideLayouts/_rels/slideLayout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0.jpeg"/><Relationship Id="rId1" Type="http://schemas.openxmlformats.org/officeDocument/2006/relationships/slideMaster" Target="../slideMasters/slideMaster4.xml"/></Relationships>
</file>

<file path=ppt/slideLayouts/_rels/slideLayout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jpeg"/><Relationship Id="rId1" Type="http://schemas.openxmlformats.org/officeDocument/2006/relationships/slideMaster" Target="../slideMasters/slideMaster4.xml"/></Relationships>
</file>

<file path=ppt/slideLayouts/_rels/slideLayout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3.jpeg"/><Relationship Id="rId1" Type="http://schemas.openxmlformats.org/officeDocument/2006/relationships/slideMaster" Target="../slideMasters/slideMaster4.xml"/></Relationships>
</file>

<file path=ppt/slideLayouts/_rels/slideLayout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4.jpeg"/><Relationship Id="rId1" Type="http://schemas.openxmlformats.org/officeDocument/2006/relationships/slideMaster" Target="../slideMasters/slideMaster4.xml"/></Relationships>
</file>

<file path=ppt/slideLayouts/_rels/slideLayout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5.jpeg"/><Relationship Id="rId1" Type="http://schemas.openxmlformats.org/officeDocument/2006/relationships/slideMaster" Target="../slideMasters/slideMaster4.xml"/></Relationships>
</file>

<file path=ppt/slideLayouts/_rels/slideLayout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76.jpeg"/><Relationship Id="rId1" Type="http://schemas.openxmlformats.org/officeDocument/2006/relationships/slideMaster" Target="../slideMasters/slideMaster4.xml"/></Relationships>
</file>

<file path=ppt/slideLayouts/_rels/slideLayout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7.jpeg"/><Relationship Id="rId1" Type="http://schemas.openxmlformats.org/officeDocument/2006/relationships/slideMaster" Target="../slideMasters/slideMaster4.xml"/></Relationships>
</file>

<file path=ppt/slideLayouts/_rels/slideLayout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8.jpeg"/><Relationship Id="rId1" Type="http://schemas.openxmlformats.org/officeDocument/2006/relationships/slideMaster" Target="../slideMasters/slideMaster4.xml"/></Relationships>
</file>

<file path=ppt/slideLayouts/_rels/slideLayout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9.jpeg"/><Relationship Id="rId1" Type="http://schemas.openxmlformats.org/officeDocument/2006/relationships/slideMaster" Target="../slideMasters/slideMaster4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svg"/></Relationships>
</file>

<file path=ppt/slideLayouts/_rels/slideLayout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0.jpeg"/><Relationship Id="rId1" Type="http://schemas.openxmlformats.org/officeDocument/2006/relationships/slideMaster" Target="../slideMasters/slideMaster4.xml"/></Relationships>
</file>

<file path=ppt/slideLayouts/_rels/slideLayout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1.jpeg"/><Relationship Id="rId1" Type="http://schemas.openxmlformats.org/officeDocument/2006/relationships/slideMaster" Target="../slideMasters/slideMaster4.xml"/></Relationships>
</file>

<file path=ppt/slideLayouts/_rels/slideLayout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2.jpeg"/><Relationship Id="rId1" Type="http://schemas.openxmlformats.org/officeDocument/2006/relationships/slideMaster" Target="../slideMasters/slideMaster4.xml"/></Relationships>
</file>

<file path=ppt/slideLayouts/_rels/slideLayout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83.jpeg"/><Relationship Id="rId1" Type="http://schemas.openxmlformats.org/officeDocument/2006/relationships/slideMaster" Target="../slideMasters/slideMaster4.xml"/></Relationships>
</file>

<file path=ppt/slideLayouts/_rels/slideLayout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4.jpeg"/><Relationship Id="rId1" Type="http://schemas.openxmlformats.org/officeDocument/2006/relationships/slideMaster" Target="../slideMasters/slideMaster4.xml"/></Relationships>
</file>

<file path=ppt/slideLayouts/_rels/slideLayout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4.jpeg"/><Relationship Id="rId1" Type="http://schemas.openxmlformats.org/officeDocument/2006/relationships/slideMaster" Target="../slideMasters/slideMaster4.xml"/></Relationships>
</file>

<file path=ppt/slideLayouts/_rels/slideLayout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5.jpeg"/><Relationship Id="rId1" Type="http://schemas.openxmlformats.org/officeDocument/2006/relationships/slideMaster" Target="../slideMasters/slideMaster4.xml"/></Relationships>
</file>

<file path=ppt/slideLayouts/_rels/slideLayout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6.jpeg"/><Relationship Id="rId1" Type="http://schemas.openxmlformats.org/officeDocument/2006/relationships/slideMaster" Target="../slideMasters/slideMaster4.xml"/></Relationships>
</file>

<file path=ppt/slideLayouts/_rels/slideLayout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7.jpeg"/><Relationship Id="rId1" Type="http://schemas.openxmlformats.org/officeDocument/2006/relationships/slideMaster" Target="../slideMasters/slideMaster4.xml"/></Relationships>
</file>

<file path=ppt/slideLayouts/_rels/slideLayout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88.jpeg"/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89.jpeg"/><Relationship Id="rId1" Type="http://schemas.openxmlformats.org/officeDocument/2006/relationships/slideMaster" Target="../slideMasters/slideMaster4.xml"/></Relationships>
</file>

<file path=ppt/slideLayouts/_rels/slideLayout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0.jpeg"/><Relationship Id="rId1" Type="http://schemas.openxmlformats.org/officeDocument/2006/relationships/slideMaster" Target="../slideMasters/slideMaster4.xml"/></Relationships>
</file>

<file path=ppt/slideLayouts/_rels/slideLayout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1.jpeg"/><Relationship Id="rId1" Type="http://schemas.openxmlformats.org/officeDocument/2006/relationships/slideMaster" Target="../slideMasters/slideMaster4.xml"/></Relationships>
</file>

<file path=ppt/slideLayouts/_rels/slideLayout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2.jpeg"/><Relationship Id="rId1" Type="http://schemas.openxmlformats.org/officeDocument/2006/relationships/slideMaster" Target="../slideMasters/slideMaster4.xml"/></Relationships>
</file>

<file path=ppt/slideLayouts/_rels/slideLayout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3.jpeg"/><Relationship Id="rId1" Type="http://schemas.openxmlformats.org/officeDocument/2006/relationships/slideMaster" Target="../slideMasters/slideMaster4.xml"/></Relationships>
</file>

<file path=ppt/slideLayouts/_rels/slideLayout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3.jpeg"/><Relationship Id="rId1" Type="http://schemas.openxmlformats.org/officeDocument/2006/relationships/slideMaster" Target="../slideMasters/slideMaster4.xml"/></Relationships>
</file>

<file path=ppt/slideLayouts/_rels/slideLayout1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4.jpeg"/><Relationship Id="rId1" Type="http://schemas.openxmlformats.org/officeDocument/2006/relationships/slideMaster" Target="../slideMasters/slideMaster4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4.jpeg"/><Relationship Id="rId1" Type="http://schemas.openxmlformats.org/officeDocument/2006/relationships/slideMaster" Target="../slideMasters/slideMaster4.xml"/></Relationships>
</file>

<file path=ppt/slideLayouts/_rels/slideLayout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4.jpeg"/><Relationship Id="rId1" Type="http://schemas.openxmlformats.org/officeDocument/2006/relationships/slideMaster" Target="../slideMasters/slideMaster4.xml"/></Relationships>
</file>

<file path=ppt/slideLayouts/_rels/slideLayout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4.jpeg"/><Relationship Id="rId1" Type="http://schemas.openxmlformats.org/officeDocument/2006/relationships/slideMaster" Target="../slideMasters/slideMaster4.xml"/></Relationships>
</file>

<file path=ppt/slideLayouts/_rels/slideLayout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4.jpeg"/><Relationship Id="rId1" Type="http://schemas.openxmlformats.org/officeDocument/2006/relationships/slideMaster" Target="../slideMasters/slideMaster4.xml"/></Relationships>
</file>

<file path=ppt/slideLayouts/_rels/slideLayout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94.jpeg"/><Relationship Id="rId1" Type="http://schemas.openxmlformats.org/officeDocument/2006/relationships/slideMaster" Target="../slideMasters/slideMaster4.xml"/></Relationships>
</file>

<file path=ppt/slideLayouts/_rels/slideLayout1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95.jpeg"/><Relationship Id="rId1" Type="http://schemas.openxmlformats.org/officeDocument/2006/relationships/slideMaster" Target="../slideMasters/slideMaster4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6.jpeg"/><Relationship Id="rId1" Type="http://schemas.openxmlformats.org/officeDocument/2006/relationships/slideMaster" Target="../slideMasters/slideMaster4.xml"/></Relationships>
</file>

<file path=ppt/slideLayouts/_rels/slideLayout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7.jpeg"/><Relationship Id="rId1" Type="http://schemas.openxmlformats.org/officeDocument/2006/relationships/slideMaster" Target="../slideMasters/slideMaster4.xml"/></Relationships>
</file>

<file path=ppt/slideLayouts/_rels/slideLayout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8.jpeg"/><Relationship Id="rId1" Type="http://schemas.openxmlformats.org/officeDocument/2006/relationships/slideMaster" Target="../slideMasters/slideMaster4.xml"/></Relationships>
</file>

<file path=ppt/slideLayouts/_rels/slideLayout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3.jpeg"/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99.jpeg"/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0.jpeg"/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1.jpeg"/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102.jpeg"/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52.jpeg"/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3.jpeg"/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4.jpeg"/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5.jpeg"/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6.jpeg"/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7.jpeg"/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8.jpeg"/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9.jpeg"/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0.jpeg"/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1.jpeg"/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2.jpeg"/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13.jpeg"/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14.jpeg"/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2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1.png"/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/Relationships>
</file>

<file path=ppt/slideLayouts/_rels/slideLayout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Master" Target="../slideMasters/slideMaster3.xml"/></Relationships>
</file>

<file path=ppt/slideLayouts/_rels/slideLayout85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3.xml"/></Relationships>
</file>

<file path=ppt/slideLayouts/_rels/slideLayout86.xml.rels><?xml version="1.0" encoding="UTF-8" standalone="yes"?>
<Relationships xmlns="http://schemas.openxmlformats.org/package/2006/relationships"><Relationship Id="rId3" Type="http://schemas.microsoft.com/office/2007/relationships/hdphoto" Target="../media/hdphoto4.wdp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3.xml"/></Relationships>
</file>

<file path=ppt/slideLayouts/_rels/slideLayout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Master" Target="../slideMasters/slideMaster3.xml"/></Relationships>
</file>

<file path=ppt/slideLayouts/_rels/slideLayout88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38.png"/><Relationship Id="rId1" Type="http://schemas.openxmlformats.org/officeDocument/2006/relationships/slideMaster" Target="../slideMasters/slideMaster3.xml"/></Relationships>
</file>

<file path=ppt/slideLayouts/_rels/slideLayout89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39.png"/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/Relationships>
</file>

<file path=ppt/slideLayouts/_rels/slideLayout91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0.png"/><Relationship Id="rId1" Type="http://schemas.openxmlformats.org/officeDocument/2006/relationships/slideMaster" Target="../slideMasters/slideMaster3.xml"/><Relationship Id="rId5" Type="http://schemas.microsoft.com/office/2007/relationships/hdphoto" Target="../media/hdphoto8.wdp"/><Relationship Id="rId4" Type="http://schemas.openxmlformats.org/officeDocument/2006/relationships/image" Target="../media/image41.png"/></Relationships>
</file>

<file path=ppt/slideLayouts/_rels/slideLayout92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42.png"/><Relationship Id="rId1" Type="http://schemas.openxmlformats.org/officeDocument/2006/relationships/slideMaster" Target="../slideMasters/slideMaster3.xml"/></Relationships>
</file>

<file path=ppt/slideLayouts/_rels/slideLayout93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3.png"/><Relationship Id="rId1" Type="http://schemas.openxmlformats.org/officeDocument/2006/relationships/slideMaster" Target="../slideMasters/slideMaster3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Master" Target="../slideMasters/slideMaster3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3.xml"/></Relationships>
</file>

<file path=ppt/slideLayouts/_rels/slideLayout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Master" Target="../slideMasters/slideMaster3.xml"/></Relationships>
</file>

<file path=ppt/slideLayouts/_rels/slideLayout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Master" Target="../slideMasters/slideMaster3.xml"/></Relationships>
</file>

<file path=ppt/slideLayouts/_rels/slideLayout98.xml.rels><?xml version="1.0" encoding="UTF-8" standalone="yes"?>
<Relationships xmlns="http://schemas.openxmlformats.org/package/2006/relationships"><Relationship Id="rId3" Type="http://schemas.microsoft.com/office/2007/relationships/hdphoto" Target="../media/hdphoto11.wdp"/><Relationship Id="rId2" Type="http://schemas.openxmlformats.org/officeDocument/2006/relationships/image" Target="../media/image46.png"/><Relationship Id="rId1" Type="http://schemas.openxmlformats.org/officeDocument/2006/relationships/slideMaster" Target="../slideMasters/slideMaster3.xml"/></Relationships>
</file>

<file path=ppt/slideLayouts/_rels/slideLayout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24094-1864-563A-A44A-E64CF8D58E0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D3237FC-061E-79E5-535D-B860E008A3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BB9CDC-559A-BDB4-FAA9-E3327BA453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1C4E85-FF7F-764E-4B24-F7AA62A610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2EF030-388A-96D4-31D9-0CDC544A6D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5342398"/>
      </p:ext>
    </p:extLst>
  </p:cSld>
  <p:clrMapOvr>
    <a:masterClrMapping/>
  </p:clrMapOvr>
  <p:hf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B7CF67-C50F-DE75-FD09-67BB48483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3B856E-1A3F-EF36-7259-D1BAB3F7BD9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F770E93-5E08-787C-066B-80861E9F9D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098F2-0371-5ABC-99DE-AF73CECC65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2D918CB-D9E1-95CE-9ABA-F7B575963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3335293"/>
      </p:ext>
    </p:extLst>
  </p:cSld>
  <p:clrMapOvr>
    <a:masterClrMapping/>
  </p:clrMapOvr>
  <p:hf hdr="0" ftr="0" dt="0"/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Basic - bulle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194D6C-5E6D-D33B-ED5E-56633FD297E9}"/>
              </a:ext>
            </a:extLst>
          </p:cNvPr>
          <p:cNvSpPr/>
          <p:nvPr userDrawn="1"/>
        </p:nvSpPr>
        <p:spPr>
          <a:xfrm>
            <a:off x="4278475" y="0"/>
            <a:ext cx="791352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08446"/>
            <a:ext cx="3569438" cy="4709965"/>
          </a:xfrm>
        </p:spPr>
        <p:txBody>
          <a:bodyPr/>
          <a:lstStyle>
            <a:lvl1pPr>
              <a:defRPr sz="3199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7041" y="408447"/>
            <a:ext cx="7027759" cy="5596567"/>
          </a:xfrm>
        </p:spPr>
        <p:txBody>
          <a:bodyPr/>
          <a:lstStyle>
            <a:lvl1pPr>
              <a:defRPr sz="2199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21EC-715E-F246-A1E9-2BD5B05D2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707041" y="6592824"/>
            <a:ext cx="5844761" cy="265176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/>
              <a:t>FOR INTERNAL USE ONLY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76805"/>
            <a:ext cx="457200" cy="265176"/>
          </a:xfrm>
        </p:spPr>
        <p:txBody>
          <a:bodyPr/>
          <a:lstStyle>
            <a:lvl1pPr>
              <a:defRPr sz="8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80067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Basic - bulle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194D6C-5E6D-D33B-ED5E-56633FD297E9}"/>
              </a:ext>
            </a:extLst>
          </p:cNvPr>
          <p:cNvSpPr/>
          <p:nvPr userDrawn="1"/>
        </p:nvSpPr>
        <p:spPr>
          <a:xfrm>
            <a:off x="4278475" y="0"/>
            <a:ext cx="791352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08446"/>
            <a:ext cx="3569438" cy="4709965"/>
          </a:xfrm>
        </p:spPr>
        <p:txBody>
          <a:bodyPr/>
          <a:lstStyle>
            <a:lvl1pPr>
              <a:defRPr sz="3199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7041" y="408447"/>
            <a:ext cx="7027759" cy="5596567"/>
          </a:xfrm>
        </p:spPr>
        <p:txBody>
          <a:bodyPr/>
          <a:lstStyle>
            <a:lvl1pPr>
              <a:defRPr sz="2199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21EC-715E-F246-A1E9-2BD5B05D2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707041" y="6592824"/>
            <a:ext cx="5844761" cy="265176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/>
              <a:t>FOR INTERNAL USE ONLY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76805"/>
            <a:ext cx="457200" cy="265176"/>
          </a:xfrm>
        </p:spPr>
        <p:txBody>
          <a:bodyPr/>
          <a:lstStyle>
            <a:lvl1pPr>
              <a:defRPr sz="8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7838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 - bulle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194D6C-5E6D-D33B-ED5E-56633FD297E9}"/>
              </a:ext>
            </a:extLst>
          </p:cNvPr>
          <p:cNvSpPr/>
          <p:nvPr userDrawn="1"/>
        </p:nvSpPr>
        <p:spPr>
          <a:xfrm>
            <a:off x="4278475" y="0"/>
            <a:ext cx="7913526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08446"/>
            <a:ext cx="3569438" cy="4709965"/>
          </a:xfrm>
        </p:spPr>
        <p:txBody>
          <a:bodyPr/>
          <a:lstStyle>
            <a:lvl1pPr>
              <a:defRPr sz="3199" b="1" i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07041" y="408447"/>
            <a:ext cx="7027759" cy="5596567"/>
          </a:xfrm>
        </p:spPr>
        <p:txBody>
          <a:bodyPr/>
          <a:lstStyle>
            <a:lvl1pPr>
              <a:defRPr sz="2199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21EC-715E-F246-A1E9-2BD5B05D2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707041" y="6592824"/>
            <a:ext cx="5844761" cy="265176"/>
          </a:xfrm>
        </p:spPr>
        <p:txBody>
          <a:bodyPr/>
          <a:lstStyle>
            <a:lvl1pPr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/>
              <a:t>FOR INTERNAL USE ONLY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76805"/>
            <a:ext cx="457200" cy="265176"/>
          </a:xfrm>
        </p:spPr>
        <p:txBody>
          <a:bodyPr/>
          <a:lstStyle>
            <a:lvl1pPr>
              <a:defRPr sz="800" b="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814871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3_Basic - bulle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57200" y="6002215"/>
            <a:ext cx="9401908" cy="391117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1" y="1284747"/>
            <a:ext cx="11277489" cy="4914886"/>
          </a:xfrm>
        </p:spPr>
        <p:txBody>
          <a:bodyPr/>
          <a:lstStyle>
            <a:lvl1pPr>
              <a:defRPr sz="20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08447"/>
            <a:ext cx="10528255" cy="876300"/>
          </a:xfrm>
        </p:spPr>
        <p:txBody>
          <a:bodyPr/>
          <a:lstStyle>
            <a:lvl1pPr>
              <a:defRPr sz="2800" b="1" i="0" cap="none" baseline="0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DFC2531-4F4C-674C-AD5D-B13A1A698113}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57316" y="6583681"/>
            <a:ext cx="5486400" cy="269131"/>
          </a:xfrm>
        </p:spPr>
        <p:txBody>
          <a:bodyPr/>
          <a:lstStyle>
            <a:lvl1pPr>
              <a:defRPr sz="800">
                <a:solidFill>
                  <a:schemeClr val="tx1"/>
                </a:solidFill>
              </a:defRPr>
            </a:lvl1pPr>
          </a:lstStyle>
          <a:p>
            <a:r>
              <a:rPr lang="en-US"/>
              <a:t>PROPRIETARY AND CONFIDENTIAL – FOR INTERNAL USE ONLY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40896" y="6583680"/>
            <a:ext cx="457200" cy="265176"/>
          </a:xfrm>
        </p:spPr>
        <p:txBody>
          <a:bodyPr/>
          <a:lstStyle>
            <a:lvl1pPr>
              <a:defRPr sz="800" b="0">
                <a:solidFill>
                  <a:schemeClr val="tx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534367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- bulle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34800" y="6563248"/>
            <a:ext cx="457200" cy="304800"/>
          </a:xfrm>
        </p:spPr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57200" y="6172201"/>
            <a:ext cx="11277600" cy="193699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971"/>
            <a:ext cx="11277600" cy="4371640"/>
          </a:xfrm>
        </p:spPr>
        <p:txBody>
          <a:bodyPr/>
          <a:lstStyle>
            <a:lvl1pPr>
              <a:defRPr sz="2200"/>
            </a:lvl1pPr>
            <a:lvl2pPr marL="429757" indent="-182875">
              <a:buFont typeface="Courier New" panose="02070309020205020404" pitchFamily="49" charset="0"/>
              <a:buChar char="o"/>
              <a:defRPr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6203"/>
            <a:ext cx="11277600" cy="876300"/>
          </a:xfrm>
        </p:spPr>
        <p:txBody>
          <a:bodyPr/>
          <a:lstStyle>
            <a:lvl1pPr>
              <a:defRPr sz="3200" b="0" i="0">
                <a:solidFill>
                  <a:schemeClr val="accent4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79BD49-E56D-F04A-A4F0-CEE40822C5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6591010"/>
            <a:ext cx="6221413" cy="249279"/>
          </a:xfrm>
        </p:spPr>
        <p:txBody>
          <a:bodyPr anchor="ctr"/>
          <a:lstStyle>
            <a:lvl1pPr marL="0" indent="0">
              <a:buFontTx/>
              <a:buNone/>
              <a:defRPr sz="800" b="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4688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569093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428F4BF-1852-E2A8-84A8-7E68EC5CFF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4EBB14-0322-705B-B671-2F9970F8863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9BAE52-A9B6-1C97-BF84-4756E7FBD7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F12C62-6656-4666-B454-E0D2C6D226BB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FCEFFF5-FFF6-5120-D70B-E1C914F7D9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085BFD7-BBB5-BAB7-A5F1-EB7BA8F60E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564118-95F4-433F-96C9-997ACED2E74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67880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Basic - bulle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800" y="6553821"/>
            <a:ext cx="457200" cy="304800"/>
          </a:xfrm>
        </p:spPr>
        <p:txBody>
          <a:bodyPr/>
          <a:lstStyle>
            <a:lvl1pPr>
              <a:defRPr sz="800" b="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41457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2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70817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147231"/>
            <a:ext cx="11277600" cy="37876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EFAB88-FE3D-EC83-3DD0-A96A2DDD9A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3248628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ottom banner - navy blue"/>
          <p:cNvSpPr/>
          <p:nvPr userDrawn="1"/>
        </p:nvSpPr>
        <p:spPr>
          <a:xfrm>
            <a:off x="11582400" y="6556248"/>
            <a:ext cx="609600" cy="3017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>
                <a:solidFill>
                  <a:srgbClr val="FFFFFF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7" name="Disclaimer"/>
          <p:cNvSpPr>
            <a:spLocks noGrp="1"/>
          </p:cNvSpPr>
          <p:nvPr>
            <p:ph type="body" sz="quarter" idx="14"/>
          </p:nvPr>
        </p:nvSpPr>
        <p:spPr>
          <a:xfrm>
            <a:off x="609600" y="6553200"/>
            <a:ext cx="6130505" cy="304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spcAft>
                <a:spcPts val="200"/>
              </a:spcAft>
              <a:buFontTx/>
              <a:buNone/>
              <a:defRPr lang="en-US" sz="500" kern="600" baseline="0" smtClean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200"/>
              </a:spcAft>
              <a:buClr>
                <a:schemeClr val="tx2"/>
              </a:buClr>
              <a:buFontTx/>
              <a:buNone/>
            </a:pPr>
            <a:r>
              <a:rPr lang="en-US"/>
              <a:t>Edit Master text styles</a:t>
            </a:r>
          </a:p>
        </p:txBody>
      </p:sp>
      <p:sp>
        <p:nvSpPr>
          <p:cNvPr id="9" name="Footnote"/>
          <p:cNvSpPr>
            <a:spLocks noGrp="1"/>
          </p:cNvSpPr>
          <p:nvPr>
            <p:ph type="body" sz="quarter" idx="13"/>
          </p:nvPr>
        </p:nvSpPr>
        <p:spPr>
          <a:xfrm>
            <a:off x="609600" y="6172200"/>
            <a:ext cx="10972800" cy="3048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472689592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Only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sclaimer"/>
          <p:cNvSpPr>
            <a:spLocks noGrp="1"/>
          </p:cNvSpPr>
          <p:nvPr>
            <p:ph type="body" sz="quarter" idx="14"/>
          </p:nvPr>
        </p:nvSpPr>
        <p:spPr>
          <a:xfrm>
            <a:off x="609600" y="6553200"/>
            <a:ext cx="5486400" cy="304800"/>
          </a:xfrm>
        </p:spPr>
        <p:txBody>
          <a:bodyPr anchor="ctr" anchorCtr="0"/>
          <a:lstStyle>
            <a:lvl1pPr marL="0" indent="0">
              <a:buFontTx/>
              <a:buNone/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ootnote"/>
          <p:cNvSpPr>
            <a:spLocks noGrp="1"/>
          </p:cNvSpPr>
          <p:nvPr>
            <p:ph type="body" sz="quarter" idx="13"/>
          </p:nvPr>
        </p:nvSpPr>
        <p:spPr>
          <a:xfrm>
            <a:off x="609600" y="6172200"/>
            <a:ext cx="7315200" cy="30480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1480"/>
            <a:ext cx="9448800" cy="876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ttom banner - teal">
            <a:extLst>
              <a:ext uri="{FF2B5EF4-FFF2-40B4-BE49-F238E27FC236}">
                <a16:creationId xmlns:a16="http://schemas.microsoft.com/office/drawing/2014/main" id="{F7BA9DD5-9970-AD7D-37E3-03FD92BFA8E1}"/>
              </a:ext>
            </a:extLst>
          </p:cNvPr>
          <p:cNvSpPr/>
          <p:nvPr userDrawn="1"/>
        </p:nvSpPr>
        <p:spPr>
          <a:xfrm>
            <a:off x="7067227" y="6556248"/>
            <a:ext cx="5124773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882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F3AE6F57-3D1D-04A4-A040-0D2BD253BF2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FEACA4-C8C7-2DB7-1532-18FCD6353F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B5CD04-B1AB-BACA-D727-618A8E3DC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ECDD360-76F3-60E8-3BBF-63E636D319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C728F3B-951E-E53E-1565-BF8235206E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89940"/>
      </p:ext>
    </p:extLst>
  </p:cSld>
  <p:clrMapOvr>
    <a:masterClrMapping/>
  </p:clrMapOvr>
  <p:hf hdr="0" ftr="0" dt="0"/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Bottom banner - primary blue"/>
          <p:cNvSpPr/>
          <p:nvPr userDrawn="1"/>
        </p:nvSpPr>
        <p:spPr>
          <a:xfrm>
            <a:off x="0" y="6556248"/>
            <a:ext cx="12192000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sp>
        <p:nvSpPr>
          <p:cNvPr id="8" name="Tagline"/>
          <p:cNvSpPr txBox="1">
            <a:spLocks noChangeArrowheads="1"/>
          </p:cNvSpPr>
          <p:nvPr userDrawn="1"/>
        </p:nvSpPr>
        <p:spPr bwMode="auto">
          <a:xfrm>
            <a:off x="609600" y="6553200"/>
            <a:ext cx="8039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Blue Cross and Blue Shield of Illinois, a Division of Health Care Service Corporation, a Mutual Legal Reserve Company, an Independent Licensee of the Blue Cross and Blue Shield Association </a:t>
            </a:r>
            <a:endParaRPr lang="en-US" sz="800"/>
          </a:p>
        </p:txBody>
      </p:sp>
      <p:sp>
        <p:nvSpPr>
          <p:cNvPr id="20" name="Divider title 1">
            <a:extLst>
              <a:ext uri="{FF2B5EF4-FFF2-40B4-BE49-F238E27FC236}">
                <a16:creationId xmlns:a16="http://schemas.microsoft.com/office/drawing/2014/main" id="{F53A8FA0-6CF9-6531-0577-2A70E9962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95401"/>
            <a:ext cx="4550963" cy="2133600"/>
          </a:xfrm>
        </p:spPr>
        <p:txBody>
          <a:bodyPr anchor="ctr"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head text">
            <a:extLst>
              <a:ext uri="{FF2B5EF4-FFF2-40B4-BE49-F238E27FC236}">
                <a16:creationId xmlns:a16="http://schemas.microsoft.com/office/drawing/2014/main" id="{3E64EC3C-792D-1BD8-4A4B-06ED19717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1" y="3543300"/>
            <a:ext cx="4550961" cy="19812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988137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ttom banner - teal">
            <a:extLst>
              <a:ext uri="{FF2B5EF4-FFF2-40B4-BE49-F238E27FC236}">
                <a16:creationId xmlns:a16="http://schemas.microsoft.com/office/drawing/2014/main" id="{DDBAC196-C996-40AD-5F69-53A192A373BB}"/>
              </a:ext>
            </a:extLst>
          </p:cNvPr>
          <p:cNvSpPr/>
          <p:nvPr userDrawn="1"/>
        </p:nvSpPr>
        <p:spPr>
          <a:xfrm>
            <a:off x="7067227" y="6556248"/>
            <a:ext cx="5124773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CD8F15-1144-70ED-8203-F30C9BA61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5185E49-68D6-E7DB-87DB-A410CCEA7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668000" cy="4343400"/>
          </a:xfrm>
        </p:spPr>
        <p:txBody>
          <a:bodyPr/>
          <a:lstStyle>
            <a:lvl1pPr>
              <a:defRPr sz="2200"/>
            </a:lvl1pPr>
            <a:lvl2pPr>
              <a:buClr>
                <a:srgbClr val="D1310A"/>
              </a:buCl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C4AAE0-CD9A-C604-A10D-620A520D9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1480"/>
            <a:ext cx="8839200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01333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24">
          <p15:clr>
            <a:srgbClr val="FBAE40"/>
          </p15:clr>
        </p15:guide>
        <p15:guide id="2" pos="5808">
          <p15:clr>
            <a:srgbClr val="FBAE40"/>
          </p15:clr>
        </p15:guide>
      </p15:sldGuideLst>
    </p:ext>
  </p:extLst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Block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609599" y="6172200"/>
            <a:ext cx="6629400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4:3"/>
          <p:cNvSpPr>
            <a:spLocks noGrp="1"/>
          </p:cNvSpPr>
          <p:nvPr>
            <p:ph idx="1"/>
          </p:nvPr>
        </p:nvSpPr>
        <p:spPr>
          <a:xfrm>
            <a:off x="609600" y="1600200"/>
            <a:ext cx="6629400" cy="4572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411480"/>
            <a:ext cx="6629400" cy="11887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6479329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ootnote"/>
          <p:cNvSpPr>
            <a:spLocks noGrp="1"/>
          </p:cNvSpPr>
          <p:nvPr>
            <p:ph type="body" sz="quarter" idx="13"/>
          </p:nvPr>
        </p:nvSpPr>
        <p:spPr>
          <a:xfrm>
            <a:off x="609600" y="6172200"/>
            <a:ext cx="7315200" cy="30480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1480"/>
            <a:ext cx="9448800" cy="876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ttom banner - teal">
            <a:extLst>
              <a:ext uri="{FF2B5EF4-FFF2-40B4-BE49-F238E27FC236}">
                <a16:creationId xmlns:a16="http://schemas.microsoft.com/office/drawing/2014/main" id="{F7BA9DD5-9970-AD7D-37E3-03FD92BFA8E1}"/>
              </a:ext>
            </a:extLst>
          </p:cNvPr>
          <p:cNvSpPr/>
          <p:nvPr userDrawn="1"/>
        </p:nvSpPr>
        <p:spPr>
          <a:xfrm>
            <a:off x="1" y="6556248"/>
            <a:ext cx="12192000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8564223"/>
      </p:ext>
    </p:extLst>
  </p:cSld>
  <p:clrMapOvr>
    <a:masterClrMapping/>
  </p:clrMapOvr>
  <p:hf hdr="0" ftr="0" dt="0"/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95EED3-3D5A-07CB-D62C-1E11DCF296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966CED3-4202-E579-90FF-405F837BB8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105AC-456C-1755-5035-56A57AE5B8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CA44CD-5E63-4A80-AD90-AD9474D05E6B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7E9A5B-58A8-3A10-0D4E-BB520FAFB6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D154D1-8EFA-0C20-979B-3188783C2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F70E05-A58E-4B34-9FD8-430D0627D48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794983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443379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200" y="2386560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200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5CF6FCC-F66C-3E60-BE3C-7122B6EF09F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15876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6665B6C-635A-0B6C-3097-C7551E1DC58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174552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CF96F2D-39B9-55E7-12DA-440B9FED8F5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3227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37E402B-B4AC-AD05-B5FD-F802FEBAED7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891903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BB3D37-A3EC-93DA-9C95-9D2CEF9FF0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32" y="55476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01193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832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827381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A10CC-EE0C-6EA8-5DDF-D75FE87CF7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111" y="57147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035562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3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2898" y="3776871"/>
            <a:ext cx="3249391" cy="254441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A1ED04-A9F4-79D9-327A-71FB17877F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5463" y="55476"/>
            <a:ext cx="2055046" cy="811103"/>
          </a:xfrm>
          <a:prstGeom prst="rect">
            <a:avLst/>
          </a:prstGeom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97C37E8-AC04-81D0-BA19-13E271A1F1E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67219" y="3776871"/>
            <a:ext cx="3234299" cy="254441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E1EA269-F0A9-2575-72C9-16554F4AFE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284973" y="3776871"/>
            <a:ext cx="3277384" cy="254441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162256271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368" y="1296056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bg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5369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bg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368" y="5313423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bg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A0F4C7-0C67-7D0E-FDF1-473CCEEA18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9910" y="636346"/>
            <a:ext cx="2772497" cy="1417637"/>
          </a:xfrm>
        </p:spPr>
        <p:txBody>
          <a:bodyPr/>
          <a:lstStyle>
            <a:lvl1pPr marL="0" indent="0">
              <a:lnSpc>
                <a:spcPts val="2100"/>
              </a:lnSpc>
              <a:spcAft>
                <a:spcPts val="0"/>
              </a:spcAft>
              <a:buNone/>
              <a:defRPr sz="2100">
                <a:latin typeface="Fields Display Semi Bold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Health Care Service Corporation Full Logo">
            <a:extLst>
              <a:ext uri="{FF2B5EF4-FFF2-40B4-BE49-F238E27FC236}">
                <a16:creationId xmlns:a16="http://schemas.microsoft.com/office/drawing/2014/main" id="{BAB5DF8E-CEE6-E50C-2954-A6B4D4A83DA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48" y="316596"/>
            <a:ext cx="2055048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55497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368" y="1296056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5369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368" y="5313423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0A0F4C7-0C67-7D0E-FDF1-473CCEEA18A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6099910" y="418883"/>
            <a:ext cx="2772497" cy="1417637"/>
          </a:xfrm>
        </p:spPr>
        <p:txBody>
          <a:bodyPr/>
          <a:lstStyle>
            <a:lvl1pPr marL="0" indent="0">
              <a:lnSpc>
                <a:spcPts val="2100"/>
              </a:lnSpc>
              <a:spcAft>
                <a:spcPts val="0"/>
              </a:spcAft>
              <a:buNone/>
              <a:defRPr sz="2100">
                <a:latin typeface="Fields Display Semi Bold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Health Care Service Corporation Full Logo">
            <a:extLst>
              <a:ext uri="{FF2B5EF4-FFF2-40B4-BE49-F238E27FC236}">
                <a16:creationId xmlns:a16="http://schemas.microsoft.com/office/drawing/2014/main" id="{FC0240BB-3E4B-7550-0411-D9D06A9FE7F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48" y="316597"/>
            <a:ext cx="2055048" cy="81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195418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ottom banner - navy blue"/>
          <p:cNvSpPr/>
          <p:nvPr userDrawn="1"/>
        </p:nvSpPr>
        <p:spPr>
          <a:xfrm>
            <a:off x="11582400" y="6556248"/>
            <a:ext cx="609600" cy="3017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chemeClr val="bg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isclaimer"/>
          <p:cNvSpPr>
            <a:spLocks noGrp="1"/>
          </p:cNvSpPr>
          <p:nvPr>
            <p:ph type="body" sz="quarter" idx="14"/>
          </p:nvPr>
        </p:nvSpPr>
        <p:spPr>
          <a:xfrm>
            <a:off x="609600" y="6553200"/>
            <a:ext cx="5486400" cy="304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spcAft>
                <a:spcPts val="200"/>
              </a:spcAft>
              <a:buFontTx/>
              <a:buNone/>
              <a:defRPr sz="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609600" y="6172200"/>
            <a:ext cx="10972800" cy="31242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76800"/>
          </a:xfrm>
        </p:spPr>
        <p:txBody>
          <a:bodyPr/>
          <a:lstStyle>
            <a:lvl1pPr>
              <a:defRPr sz="2000"/>
            </a:lvl1pPr>
            <a:lvl2pPr>
              <a:buClrTx/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1480"/>
            <a:ext cx="10972800" cy="571500"/>
          </a:xfrm>
        </p:spPr>
        <p:txBody>
          <a:bodyPr/>
          <a:lstStyle>
            <a:lvl1pPr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958477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2291" y="1151401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272292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72291" y="5168768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Health Care Service Corporation Full Logo">
            <a:extLst>
              <a:ext uri="{FF2B5EF4-FFF2-40B4-BE49-F238E27FC236}">
                <a16:creationId xmlns:a16="http://schemas.microsoft.com/office/drawing/2014/main" id="{E44F2DD8-16F3-0493-F04A-8EE7504D9A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6671" y="316597"/>
            <a:ext cx="2055048" cy="81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4139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368" y="1296056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bg1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5369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368" y="5313423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bg1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Health Care Service Corporation Full Logo">
            <a:extLst>
              <a:ext uri="{FF2B5EF4-FFF2-40B4-BE49-F238E27FC236}">
                <a16:creationId xmlns:a16="http://schemas.microsoft.com/office/drawing/2014/main" id="{EA3D44C6-5A82-9717-9067-CCEBA8EDA08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48" y="316596"/>
            <a:ext cx="2055048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0734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2291" y="1151401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72291" y="5168768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982508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368" y="1296056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5369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368" y="5313423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Health Care Service Corporation Full Logo">
            <a:extLst>
              <a:ext uri="{FF2B5EF4-FFF2-40B4-BE49-F238E27FC236}">
                <a16:creationId xmlns:a16="http://schemas.microsoft.com/office/drawing/2014/main" id="{8920C8C6-83E6-B9B4-C118-9A9C37D8FC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48" y="316597"/>
            <a:ext cx="2055048" cy="81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45939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2291" y="1151401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272292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72291" y="5168768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Health Care Service Corporation Full Logo">
            <a:extLst>
              <a:ext uri="{FF2B5EF4-FFF2-40B4-BE49-F238E27FC236}">
                <a16:creationId xmlns:a16="http://schemas.microsoft.com/office/drawing/2014/main" id="{E44F2DD8-16F3-0493-F04A-8EE7504D9A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6671" y="316597"/>
            <a:ext cx="2055048" cy="81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49976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368" y="1296056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bg1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5369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368" y="5313423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bg1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 descr="Health Care Service Corporation Full Logo">
            <a:extLst>
              <a:ext uri="{FF2B5EF4-FFF2-40B4-BE49-F238E27FC236}">
                <a16:creationId xmlns:a16="http://schemas.microsoft.com/office/drawing/2014/main" id="{176647D0-9728-975E-2704-66921B28E3E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48" y="316596"/>
            <a:ext cx="2055048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47011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72291" y="1151401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bg1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272292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6272291" y="5168768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bg1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4F2DD8-16F3-0493-F04A-8EE7504D9A0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26671" y="316596"/>
            <a:ext cx="2055048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4006601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5368" y="1296056"/>
            <a:ext cx="5128484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5369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5368" y="5313423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Health Care Service Corporation Full Logo">
            <a:extLst>
              <a:ext uri="{FF2B5EF4-FFF2-40B4-BE49-F238E27FC236}">
                <a16:creationId xmlns:a16="http://schemas.microsoft.com/office/drawing/2014/main" id="{8920C8C6-83E6-B9B4-C118-9A9C37D8FC5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48" y="316597"/>
            <a:ext cx="2055048" cy="81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932745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894" y="3091056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894" y="5320098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30EA25D-400F-DFC3-C309-44D4E2B7A01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984" y="31659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025816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894" y="3091056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894" y="5320098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43282E0-2B64-89DA-0ACF-D05223C0DC6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984" y="31659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44363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v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oup of flowers with yellow center&#10;&#10;Description automatically generated">
            <a:extLst>
              <a:ext uri="{FF2B5EF4-FFF2-40B4-BE49-F238E27FC236}">
                <a16:creationId xmlns:a16="http://schemas.microsoft.com/office/drawing/2014/main" id="{83075744-BDA5-1E10-532F-81B96FB05AE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4901"/>
            <a:ext cx="12192000" cy="2908300"/>
          </a:xfrm>
          <a:prstGeom prst="rect">
            <a:avLst/>
          </a:prstGeom>
        </p:spPr>
      </p:pic>
      <p:sp>
        <p:nvSpPr>
          <p:cNvPr id="12" name="Bottom banner - primary blue"/>
          <p:cNvSpPr/>
          <p:nvPr userDrawn="1"/>
        </p:nvSpPr>
        <p:spPr>
          <a:xfrm>
            <a:off x="0" y="6556248"/>
            <a:ext cx="12192000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sp>
        <p:nvSpPr>
          <p:cNvPr id="8" name="Tagline"/>
          <p:cNvSpPr txBox="1">
            <a:spLocks noChangeArrowheads="1"/>
          </p:cNvSpPr>
          <p:nvPr userDrawn="1"/>
        </p:nvSpPr>
        <p:spPr bwMode="auto">
          <a:xfrm>
            <a:off x="609600" y="6553200"/>
            <a:ext cx="80391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700" b="0" i="0" u="none" strike="noStrike" cap="non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Blue Cross and Blue Shield of Texas, a Division of Health Care Service Corporation, a Mutual Legal Reserve Company, an Independent Licensee of the Blue Cross and Blue Shield Association </a:t>
            </a:r>
            <a:endParaRPr lang="en-US" sz="80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0CEF9B3-7824-9615-86FB-384D7FB48E99}"/>
              </a:ext>
            </a:extLst>
          </p:cNvPr>
          <p:cNvSpPr/>
          <p:nvPr userDrawn="1"/>
        </p:nvSpPr>
        <p:spPr>
          <a:xfrm>
            <a:off x="0" y="3587750"/>
            <a:ext cx="12192000" cy="2508250"/>
          </a:xfrm>
          <a:prstGeom prst="rect">
            <a:avLst/>
          </a:prstGeom>
          <a:gradFill>
            <a:gsLst>
              <a:gs pos="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20" name="Divider title 1">
            <a:extLst>
              <a:ext uri="{FF2B5EF4-FFF2-40B4-BE49-F238E27FC236}">
                <a16:creationId xmlns:a16="http://schemas.microsoft.com/office/drawing/2014/main" id="{F53A8FA0-6CF9-6531-0577-2A70E99622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1295401"/>
            <a:ext cx="4550963" cy="2133600"/>
          </a:xfrm>
        </p:spPr>
        <p:txBody>
          <a:bodyPr anchor="ctr"/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8" name="Subhead text">
            <a:extLst>
              <a:ext uri="{FF2B5EF4-FFF2-40B4-BE49-F238E27FC236}">
                <a16:creationId xmlns:a16="http://schemas.microsoft.com/office/drawing/2014/main" id="{3E64EC3C-792D-1BD8-4A4B-06ED19717B7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09601" y="3543300"/>
            <a:ext cx="4550961" cy="19812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963977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2260">
          <p15:clr>
            <a:srgbClr val="FBAE40"/>
          </p15:clr>
        </p15:guide>
      </p15:sldGuideLst>
    </p:ext>
  </p:extLst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894" y="3091056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894" y="5320098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8B83703-04F1-10F1-8C6C-0FEB4075BE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984" y="31659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439312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894" y="3091056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894" y="5320098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B459F0-48E7-66CA-B9CA-9D2D20E2CC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984" y="31659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28092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894" y="3091056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bg1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894" y="5320098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bg1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B459F0-48E7-66CA-B9CA-9D2D20E2CC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985" y="316597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09642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894" y="3091056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bg1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894" y="5320098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bg1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0B459F0-48E7-66CA-B9CA-9D2D20E2CC2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985" y="316597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4391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894" y="3091056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bg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894" y="5320098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bg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8893D4A-E173-6027-A438-E275C8075A5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3985" y="316597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453125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369" y="598714"/>
            <a:ext cx="3323621" cy="2002972"/>
          </a:xfrm>
        </p:spPr>
        <p:txBody>
          <a:bodyPr anchor="t"/>
          <a:lstStyle>
            <a:lvl1pPr>
              <a:lnSpc>
                <a:spcPts val="5000"/>
              </a:lnSpc>
              <a:defRPr sz="5000" b="0" i="0" cap="none" baseline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21EC-715E-F246-A1E9-2BD5B05D2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243922" y="6592824"/>
            <a:ext cx="5878342" cy="26517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76805"/>
            <a:ext cx="457200" cy="265176"/>
          </a:xfrm>
        </p:spPr>
        <p:txBody>
          <a:bodyPr/>
          <a:lstStyle>
            <a:lvl1pPr>
              <a:defRPr sz="8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B327E40-C8EC-1D22-4A7B-1126475BC39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746" y="5728609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589140"/>
      </p:ext>
    </p:extLst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369" y="598714"/>
            <a:ext cx="3323621" cy="2002972"/>
          </a:xfrm>
        </p:spPr>
        <p:txBody>
          <a:bodyPr anchor="t"/>
          <a:lstStyle>
            <a:lvl1pPr>
              <a:lnSpc>
                <a:spcPts val="5000"/>
              </a:lnSpc>
              <a:defRPr sz="5000" b="0" i="0" cap="none" baseline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21EC-715E-F246-A1E9-2BD5B05D2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243922" y="6592824"/>
            <a:ext cx="5878342" cy="26517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76805"/>
            <a:ext cx="457200" cy="265176"/>
          </a:xfrm>
        </p:spPr>
        <p:txBody>
          <a:bodyPr/>
          <a:lstStyle>
            <a:lvl1pPr>
              <a:defRPr sz="8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C844BAD-5448-4955-13B7-39A29F32C0C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4746" y="5728609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3575349"/>
      </p:ext>
    </p:extLst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369" y="598714"/>
            <a:ext cx="3323621" cy="2002972"/>
          </a:xfrm>
        </p:spPr>
        <p:txBody>
          <a:bodyPr anchor="t"/>
          <a:lstStyle>
            <a:lvl1pPr>
              <a:lnSpc>
                <a:spcPts val="5000"/>
              </a:lnSpc>
              <a:defRPr sz="5000" b="0" i="0" cap="none" baseline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21EC-715E-F246-A1E9-2BD5B05D2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243922" y="6592824"/>
            <a:ext cx="5878342" cy="265176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76805"/>
            <a:ext cx="457200" cy="265176"/>
          </a:xfrm>
        </p:spPr>
        <p:txBody>
          <a:bodyPr/>
          <a:lstStyle>
            <a:lvl1pPr>
              <a:defRPr sz="8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5043A74-5AEB-BAB5-FF03-5963ADFEAD5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3217" y="5729310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5659742"/>
      </p:ext>
    </p:extLst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2098285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304146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3480523"/>
            <a:ext cx="11274298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0DEE14-878B-317D-5D05-F0A997766D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750" y="20773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4140161"/>
      </p:ext>
    </p:extLst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7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2098285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304146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3480523"/>
            <a:ext cx="11274298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0DEE14-878B-317D-5D05-F0A997766D4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750" y="207737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172626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Divider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group of flowers with yellow center&#10;&#10;Description automatically generated">
            <a:extLst>
              <a:ext uri="{FF2B5EF4-FFF2-40B4-BE49-F238E27FC236}">
                <a16:creationId xmlns:a16="http://schemas.microsoft.com/office/drawing/2014/main" id="{8FCEC8D4-F796-ABA6-1B08-30E090FFD11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4901"/>
            <a:ext cx="12192000" cy="2908300"/>
          </a:xfrm>
          <a:prstGeom prst="rect">
            <a:avLst/>
          </a:prstGeom>
        </p:spPr>
      </p:pic>
      <p:sp>
        <p:nvSpPr>
          <p:cNvPr id="15" name="Bottom banner - primary blue"/>
          <p:cNvSpPr/>
          <p:nvPr userDrawn="1"/>
        </p:nvSpPr>
        <p:spPr>
          <a:xfrm>
            <a:off x="0" y="6556248"/>
            <a:ext cx="12192000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sp>
        <p:nvSpPr>
          <p:cNvPr id="11" name="Bottom banner - navy blue"/>
          <p:cNvSpPr/>
          <p:nvPr userDrawn="1"/>
        </p:nvSpPr>
        <p:spPr>
          <a:xfrm>
            <a:off x="11582400" y="6556248"/>
            <a:ext cx="609600" cy="301752"/>
          </a:xfrm>
          <a:prstGeom prst="rect">
            <a:avLst/>
          </a:prstGeom>
          <a:solidFill>
            <a:srgbClr val="D1310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12" name="Bottom banner - teal"/>
          <p:cNvSpPr/>
          <p:nvPr userDrawn="1"/>
        </p:nvSpPr>
        <p:spPr>
          <a:xfrm>
            <a:off x="5458266" y="6556248"/>
            <a:ext cx="6125307" cy="301752"/>
          </a:xfrm>
          <a:prstGeom prst="rect">
            <a:avLst/>
          </a:prstGeom>
          <a:solidFill>
            <a:srgbClr val="769C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6" name="Tagline"/>
          <p:cNvSpPr txBox="1">
            <a:spLocks noChangeArrowheads="1"/>
          </p:cNvSpPr>
          <p:nvPr userDrawn="1"/>
        </p:nvSpPr>
        <p:spPr bwMode="auto">
          <a:xfrm>
            <a:off x="609600" y="6553200"/>
            <a:ext cx="452164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600" b="0">
                <a:solidFill>
                  <a:schemeClr val="bg1"/>
                </a:solidFill>
              </a:rPr>
              <a:t>A Division of Health Care Service Corporation, a Mutual Legal Reserve Company, </a:t>
            </a:r>
            <a:br>
              <a:rPr lang="en-US" sz="600" b="0">
                <a:solidFill>
                  <a:schemeClr val="bg1"/>
                </a:solidFill>
              </a:rPr>
            </a:br>
            <a:r>
              <a:rPr lang="en-US" sz="600" b="0">
                <a:solidFill>
                  <a:schemeClr val="bg1"/>
                </a:solidFill>
              </a:rPr>
              <a:t>an Independent Licensee of the Blue Cross and Blue Shield Association </a:t>
            </a:r>
          </a:p>
        </p:txBody>
      </p:sp>
      <p:sp>
        <p:nvSpPr>
          <p:cNvPr id="18" name="Rectangle 17"/>
          <p:cNvSpPr/>
          <p:nvPr userDrawn="1"/>
        </p:nvSpPr>
        <p:spPr>
          <a:xfrm>
            <a:off x="0" y="1146413"/>
            <a:ext cx="12191999" cy="2634018"/>
          </a:xfrm>
          <a:prstGeom prst="rect">
            <a:avLst/>
          </a:prstGeom>
          <a:solidFill>
            <a:srgbClr val="00558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/>
          </a:p>
        </p:txBody>
      </p:sp>
      <p:sp>
        <p:nvSpPr>
          <p:cNvPr id="3" name="Subhead text"/>
          <p:cNvSpPr>
            <a:spLocks noGrp="1"/>
          </p:cNvSpPr>
          <p:nvPr>
            <p:ph type="body" idx="1"/>
          </p:nvPr>
        </p:nvSpPr>
        <p:spPr>
          <a:xfrm>
            <a:off x="630626" y="3215754"/>
            <a:ext cx="4550961" cy="19812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ivider title 1"/>
          <p:cNvSpPr>
            <a:spLocks noGrp="1"/>
          </p:cNvSpPr>
          <p:nvPr>
            <p:ph type="title"/>
          </p:nvPr>
        </p:nvSpPr>
        <p:spPr>
          <a:xfrm>
            <a:off x="630625" y="1600200"/>
            <a:ext cx="4550963" cy="1334070"/>
          </a:xfrm>
        </p:spPr>
        <p:txBody>
          <a:bodyPr anchor="t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9093B2C2-553B-2B20-8D24-A79AB6BDB0B4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09600" y="457200"/>
            <a:ext cx="2849880" cy="391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7131586"/>
      </p:ext>
    </p:extLst>
  </p:cSld>
  <p:clrMapOvr>
    <a:masterClrMapping/>
  </p:clrMapOvr>
  <p:hf hdr="0" ftr="0" dt="0"/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2098285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304146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3480523"/>
            <a:ext cx="5269110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0185D90-2B28-F0DA-49C3-BE37869D6FC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62508" y="3480523"/>
            <a:ext cx="5269110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1658FEC-8500-7669-E808-3489298DA14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750" y="20773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1747979"/>
      </p:ext>
    </p:extLst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2098285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304146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1" y="3480523"/>
            <a:ext cx="3400067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E6AD60C-48FD-011C-51B1-495DC013F4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392946" y="3480523"/>
            <a:ext cx="3400067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5DD576-048C-AD1B-8522-CD646D45D0B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28571" y="3480523"/>
            <a:ext cx="3400067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1D4075-5455-02AC-08EA-A3C4EE591A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750" y="20773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3453930"/>
      </p:ext>
    </p:extLst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2098285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304146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3480523"/>
            <a:ext cx="2379384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EF6C3CB-0743-8DBE-17DC-941CF9B9F99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22291" y="3480523"/>
            <a:ext cx="2379384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8862922-2BAC-38C1-4495-3FF8BE18455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87262" y="3480523"/>
            <a:ext cx="2379384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77141D0-FBAC-AC48-3F3C-5F72DADB275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52234" y="3480523"/>
            <a:ext cx="2379384" cy="285401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0FB8CEA-C18B-F8F5-B1AD-9C6CDC3671A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750" y="20773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1784979"/>
      </p:ext>
    </p:extLst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2098285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200" y="304146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200" y="3480523"/>
            <a:ext cx="1839596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5CF6FCC-F66C-3E60-BE3C-7122B6EF09F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15876" y="3480523"/>
            <a:ext cx="1839596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6665B6C-635A-0B6C-3097-C7551E1DC58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174552" y="3480523"/>
            <a:ext cx="1839596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CF96F2D-39B9-55E7-12DA-440B9FED8F5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3227" y="3480523"/>
            <a:ext cx="1839596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37E402B-B4AC-AD05-B5FD-F802FEBAED7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891903" y="3480523"/>
            <a:ext cx="1839596" cy="285401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AC4D191-3F07-0536-1284-FBDB22DC06A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41750" y="207737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695287"/>
      </p:ext>
    </p:extLst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2898" y="3776871"/>
            <a:ext cx="3249391" cy="254441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CEA1ED04-A9F4-79D9-327A-71FB17877F4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5463" y="55476"/>
            <a:ext cx="2055046" cy="811103"/>
          </a:xfrm>
          <a:prstGeom prst="rect">
            <a:avLst/>
          </a:prstGeom>
        </p:spPr>
      </p:pic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B97C37E8-AC04-81D0-BA19-13E271A1F1E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67219" y="3776871"/>
            <a:ext cx="3234299" cy="254441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1E1EA269-F0A9-2575-72C9-16554F4AFE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284973" y="3776871"/>
            <a:ext cx="3277384" cy="254441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8969741"/>
      </p:ext>
    </p:extLst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0247" y="3776472"/>
            <a:ext cx="2368780" cy="261079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CE034195-D852-5BD3-BD76-D9C17778907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77598" y="3776472"/>
            <a:ext cx="2368780" cy="261079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4896285F-DE82-89F9-5361-77A638567AD2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42441" y="3776472"/>
            <a:ext cx="2368780" cy="261079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F9FA2023-B60F-41C4-7C2F-93D425750F5D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207283" y="3776472"/>
            <a:ext cx="2368780" cy="261079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16455CF-3550-A598-639F-8FBE8A9092B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5463" y="55476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9544721"/>
      </p:ext>
    </p:extLst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0248" y="3776472"/>
            <a:ext cx="1825299" cy="264609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Text Placeholder 3">
            <a:extLst>
              <a:ext uri="{FF2B5EF4-FFF2-40B4-BE49-F238E27FC236}">
                <a16:creationId xmlns:a16="http://schemas.microsoft.com/office/drawing/2014/main" id="{B68DBBF4-6464-FF35-EFA4-8F9141BC582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99146" y="3776472"/>
            <a:ext cx="1825299" cy="264609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9" name="Text Placeholder 3">
            <a:extLst>
              <a:ext uri="{FF2B5EF4-FFF2-40B4-BE49-F238E27FC236}">
                <a16:creationId xmlns:a16="http://schemas.microsoft.com/office/drawing/2014/main" id="{B1E5A43D-0BC0-2626-6957-B290F8469E60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183291" y="3776472"/>
            <a:ext cx="1825299" cy="264609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0" name="Text Placeholder 3">
            <a:extLst>
              <a:ext uri="{FF2B5EF4-FFF2-40B4-BE49-F238E27FC236}">
                <a16:creationId xmlns:a16="http://schemas.microsoft.com/office/drawing/2014/main" id="{5C89F30E-5590-A2D6-4308-845AD1961EC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67436" y="3776472"/>
            <a:ext cx="1825299" cy="264609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3">
            <a:extLst>
              <a:ext uri="{FF2B5EF4-FFF2-40B4-BE49-F238E27FC236}">
                <a16:creationId xmlns:a16="http://schemas.microsoft.com/office/drawing/2014/main" id="{42765736-D4FF-A6CC-6E02-1C8424000AD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751580" y="3776472"/>
            <a:ext cx="1825299" cy="264609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87E94C6-04EA-811B-8D92-80F3A3C72BF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5463" y="55476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6086895"/>
      </p:ext>
    </p:extLst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3582755"/>
            <a:ext cx="1835904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6E73C632-F394-E332-509B-80416B586C6A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17684" y="3582755"/>
            <a:ext cx="1835904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3E9B8906-CA58-B192-BD02-C1BE44D4578D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178047" y="3582755"/>
            <a:ext cx="1835904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89C677EC-5431-D0E0-BA8D-9F2FAA835849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8411" y="3582755"/>
            <a:ext cx="1835904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B3C13096-69FA-E89F-7839-95A05DF6EF0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898776" y="3582755"/>
            <a:ext cx="1835904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BEFAE8D-939B-792F-AD5F-ECDCF9209C9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5463" y="55476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3781144"/>
      </p:ext>
    </p:extLst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3584448"/>
            <a:ext cx="1326225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3F8EBC04-5A93-9140-9832-73D7DD3C7AE9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115843" y="3584448"/>
            <a:ext cx="1326225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B7B9A9A9-E3A4-F5F0-BBA2-35495AA25D7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774366" y="3584448"/>
            <a:ext cx="1326225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5F66C217-019D-57A5-80C0-E169707AC72E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432889" y="3584448"/>
            <a:ext cx="1326225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956CA21F-3157-E46E-A325-CF6261D5C9B4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091412" y="3584448"/>
            <a:ext cx="1326225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3">
            <a:extLst>
              <a:ext uri="{FF2B5EF4-FFF2-40B4-BE49-F238E27FC236}">
                <a16:creationId xmlns:a16="http://schemas.microsoft.com/office/drawing/2014/main" id="{163B8F23-6EC1-8EA5-205B-48F561945EE8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749935" y="3584448"/>
            <a:ext cx="1326225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42699E1B-19B1-4E73-E387-35653A20F445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408455" y="3584448"/>
            <a:ext cx="1326225" cy="28578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059C334-E198-8F85-974D-BD19B783E1B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5463" y="55476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2376000"/>
      </p:ext>
    </p:extLst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4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832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827381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2D7A544-7276-16F9-10BA-F9AC90D54DE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415463" y="55476"/>
            <a:ext cx="2055043" cy="81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10022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C27406-0A92-FA94-8280-75B383F5F9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isclaimer">
            <a:extLst>
              <a:ext uri="{FF2B5EF4-FFF2-40B4-BE49-F238E27FC236}">
                <a16:creationId xmlns:a16="http://schemas.microsoft.com/office/drawing/2014/main" id="{5144221B-79C4-EAC4-BACA-283BD4F028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6553200"/>
            <a:ext cx="6629400" cy="304800"/>
          </a:xfrm>
        </p:spPr>
        <p:txBody>
          <a:bodyPr anchor="ctr" anchorCtr="0"/>
          <a:lstStyle>
            <a:lvl1pPr marL="0" indent="0">
              <a:buFontTx/>
              <a:buNone/>
              <a:defRPr sz="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note">
            <a:extLst>
              <a:ext uri="{FF2B5EF4-FFF2-40B4-BE49-F238E27FC236}">
                <a16:creationId xmlns:a16="http://schemas.microsoft.com/office/drawing/2014/main" id="{45F89761-89C9-2155-1264-C844FDF106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" y="6172200"/>
            <a:ext cx="6629400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4:3">
            <a:extLst>
              <a:ext uri="{FF2B5EF4-FFF2-40B4-BE49-F238E27FC236}">
                <a16:creationId xmlns:a16="http://schemas.microsoft.com/office/drawing/2014/main" id="{A525E279-69C8-60A7-915B-390FE3A79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629400" cy="4572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962C096-FBF6-61E4-EC4B-1C9930399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11480"/>
            <a:ext cx="6629400" cy="11887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8F416-93C3-1E3E-FF6C-A1EECD3E6C67}"/>
              </a:ext>
            </a:extLst>
          </p:cNvPr>
          <p:cNvSpPr/>
          <p:nvPr userDrawn="1"/>
        </p:nvSpPr>
        <p:spPr>
          <a:xfrm>
            <a:off x="11595100" y="6553200"/>
            <a:ext cx="596900" cy="304800"/>
          </a:xfrm>
          <a:prstGeom prst="rect">
            <a:avLst/>
          </a:prstGeom>
          <a:solidFill>
            <a:srgbClr val="D1310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ABA7FB8-2E99-9D69-4732-B67A030D6124}"/>
              </a:ext>
            </a:extLst>
          </p:cNvPr>
          <p:cNvSpPr/>
          <p:nvPr userDrawn="1"/>
        </p:nvSpPr>
        <p:spPr>
          <a:xfrm>
            <a:off x="6995160" y="6553200"/>
            <a:ext cx="4599940" cy="304800"/>
          </a:xfrm>
          <a:prstGeom prst="rect">
            <a:avLst/>
          </a:prstGeom>
          <a:solidFill>
            <a:srgbClr val="F9D97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4394617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559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3074501"/>
            <a:ext cx="1888927" cy="29114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9847E90-FCCC-2503-9935-37436CBCEB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4FD50E23-AD9D-90F2-87EC-C9F8A1EB09BF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04429" y="3074501"/>
            <a:ext cx="1888927" cy="29114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A869864B-A498-E461-8276-FB475A1F881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151537" y="3074501"/>
            <a:ext cx="1888927" cy="29114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929C3022-7718-385F-7529-E2107E6FC0BA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498646" y="3074501"/>
            <a:ext cx="1888927" cy="29114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8D175DA7-1E21-0A27-136E-ABC07B4FFE8B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845754" y="3074501"/>
            <a:ext cx="1888927" cy="291146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54057029"/>
      </p:ext>
    </p:extLst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559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19" y="3072384"/>
            <a:ext cx="1326225" cy="290434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3378CC2-F8E8-01F4-E3E8-D05B01C0276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115842" y="3072384"/>
            <a:ext cx="1326225" cy="290434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7420752E-364A-2F04-E3C1-6C6FDF18B40E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774365" y="3072384"/>
            <a:ext cx="1326225" cy="290434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C87E6FB2-55ED-23E3-12EA-31458EB466D2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5432888" y="3072384"/>
            <a:ext cx="1326225" cy="290434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6DC2232-812B-E93F-D907-5CAC50E39ABF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7091411" y="3072384"/>
            <a:ext cx="1326225" cy="290434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9CD77E91-817B-AEBC-DE4E-3694ACB146DF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8749934" y="3072384"/>
            <a:ext cx="1326225" cy="290434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83E30BA5-B974-7906-E317-DF51E6E830B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10408456" y="3072384"/>
            <a:ext cx="1326225" cy="290434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601BF527-9293-137E-8562-638126B4200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4485944"/>
      </p:ext>
    </p:extLst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559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19" y="1954815"/>
            <a:ext cx="7812936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19" y="2393872"/>
            <a:ext cx="7812936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2D1C4FD-E206-2E37-5331-1B0BEA8CCBE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939385" y="2660342"/>
            <a:ext cx="2729473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C3FBE200-6F24-3D95-51D0-6E48EB1653B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9386" y="2221285"/>
            <a:ext cx="2729473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1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04AC58-9EA2-2858-C198-C91959BAB19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562422"/>
      </p:ext>
    </p:extLst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559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19" y="1954815"/>
            <a:ext cx="7812936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19" y="2393872"/>
            <a:ext cx="7812936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2D1C4FD-E206-2E37-5331-1B0BEA8CCBE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939385" y="2660342"/>
            <a:ext cx="2729473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C3FBE200-6F24-3D95-51D0-6E48EB1653B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9386" y="2221285"/>
            <a:ext cx="2729473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1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466DF7-C5E1-DA3E-60A1-0FE7A43F25B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9956240"/>
      </p:ext>
    </p:extLst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559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19" y="1954815"/>
            <a:ext cx="7812936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19" y="2393872"/>
            <a:ext cx="7812936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92D1C4FD-E206-2E37-5331-1B0BEA8CCBE0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8939385" y="2660342"/>
            <a:ext cx="2729473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26">
            <a:extLst>
              <a:ext uri="{FF2B5EF4-FFF2-40B4-BE49-F238E27FC236}">
                <a16:creationId xmlns:a16="http://schemas.microsoft.com/office/drawing/2014/main" id="{C3FBE200-6F24-3D95-51D0-6E48EB1653B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939386" y="2221285"/>
            <a:ext cx="2729473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1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7CB04AC-9D0F-9285-3F65-BD033CD62CD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8755560"/>
      </p:ext>
    </p:extLst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2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559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33D9E31-223B-EC60-50BE-C56AB1BC9A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593018"/>
      </p:ext>
    </p:extLst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70817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147231"/>
            <a:ext cx="11277600" cy="37876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EFAB88-FE3D-EC83-3DD0-A96A2DDD9A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66587"/>
      </p:ext>
    </p:extLst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1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52966A-F627-95C8-377B-ADF2494B04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8697040"/>
      </p:ext>
    </p:extLst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0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60383" y="1515690"/>
            <a:ext cx="5124291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60383" y="1954746"/>
            <a:ext cx="5124291" cy="395837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26">
            <a:extLst>
              <a:ext uri="{FF2B5EF4-FFF2-40B4-BE49-F238E27FC236}">
                <a16:creationId xmlns:a16="http://schemas.microsoft.com/office/drawing/2014/main" id="{BF0931ED-3627-2CDF-1053-591296CBFF2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6096115" y="1515690"/>
            <a:ext cx="563396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>
            <a:extLst>
              <a:ext uri="{FF2B5EF4-FFF2-40B4-BE49-F238E27FC236}">
                <a16:creationId xmlns:a16="http://schemas.microsoft.com/office/drawing/2014/main" id="{45B45EA3-2BD2-14A0-F193-3FA6FC194D89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096000" y="1954746"/>
            <a:ext cx="5635619" cy="3958374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5D180F6B-FA3A-C615-E59E-4D2D7B08104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0047020"/>
      </p:ext>
    </p:extLst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3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FACC09C-EA9C-5DAC-33F2-163FFD461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08264" y="-1925733"/>
            <a:ext cx="5375470" cy="12192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D41BE88-C9E5-80F7-E4DE-4419D25D3898}"/>
              </a:ext>
            </a:extLst>
          </p:cNvPr>
          <p:cNvSpPr/>
          <p:nvPr userDrawn="1"/>
        </p:nvSpPr>
        <p:spPr>
          <a:xfrm>
            <a:off x="457320" y="1909827"/>
            <a:ext cx="3583297" cy="3741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0C51F2-6F94-7EEE-C83C-3660810A9E99}"/>
              </a:ext>
            </a:extLst>
          </p:cNvPr>
          <p:cNvSpPr/>
          <p:nvPr userDrawn="1"/>
        </p:nvSpPr>
        <p:spPr>
          <a:xfrm>
            <a:off x="4305939" y="1909827"/>
            <a:ext cx="3583297" cy="3741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9F1795-AE36-4037-4EB6-629738B6BD2F}"/>
              </a:ext>
            </a:extLst>
          </p:cNvPr>
          <p:cNvSpPr/>
          <p:nvPr userDrawn="1"/>
        </p:nvSpPr>
        <p:spPr>
          <a:xfrm>
            <a:off x="8154559" y="1909827"/>
            <a:ext cx="3583297" cy="374146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0248" y="2134522"/>
            <a:ext cx="3313023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0248" y="3002235"/>
            <a:ext cx="3313023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accent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3" name="Text Placeholder 26">
            <a:extLst>
              <a:ext uri="{FF2B5EF4-FFF2-40B4-BE49-F238E27FC236}">
                <a16:creationId xmlns:a16="http://schemas.microsoft.com/office/drawing/2014/main" id="{2E5845C8-F1EE-C37E-1683-93B4C3C02ACB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4497937" y="2134522"/>
            <a:ext cx="3313023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A4557B9-E091-56BB-A1D5-C898AB44DA2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7937" y="3002235"/>
            <a:ext cx="3313023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5" name="Text Placeholder 26">
            <a:extLst>
              <a:ext uri="{FF2B5EF4-FFF2-40B4-BE49-F238E27FC236}">
                <a16:creationId xmlns:a16="http://schemas.microsoft.com/office/drawing/2014/main" id="{9ADA1509-695E-2B6C-871B-CEA2E480069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332279" y="2134522"/>
            <a:ext cx="3313023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F6B0D9F-A4E2-3CFB-8801-7EC0B6BA244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332279" y="3002235"/>
            <a:ext cx="3313023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E4B7425-F837-7ECD-735A-871AF0F41ED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44225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AC27406-0A92-FA94-8280-75B383F5F90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Disclaimer">
            <a:extLst>
              <a:ext uri="{FF2B5EF4-FFF2-40B4-BE49-F238E27FC236}">
                <a16:creationId xmlns:a16="http://schemas.microsoft.com/office/drawing/2014/main" id="{5144221B-79C4-EAC4-BACA-283BD4F0284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6553200"/>
            <a:ext cx="6629400" cy="304800"/>
          </a:xfrm>
        </p:spPr>
        <p:txBody>
          <a:bodyPr anchor="ctr" anchorCtr="0"/>
          <a:lstStyle>
            <a:lvl1pPr marL="0" indent="0">
              <a:buFontTx/>
              <a:buNone/>
              <a:defRPr sz="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Footnote">
            <a:extLst>
              <a:ext uri="{FF2B5EF4-FFF2-40B4-BE49-F238E27FC236}">
                <a16:creationId xmlns:a16="http://schemas.microsoft.com/office/drawing/2014/main" id="{45F89761-89C9-2155-1264-C844FDF106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599" y="6172200"/>
            <a:ext cx="6629400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Content Placeholder 4:3">
            <a:extLst>
              <a:ext uri="{FF2B5EF4-FFF2-40B4-BE49-F238E27FC236}">
                <a16:creationId xmlns:a16="http://schemas.microsoft.com/office/drawing/2014/main" id="{A525E279-69C8-60A7-915B-390FE3A79A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629400" cy="4572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6962C096-FBF6-61E4-EC4B-1C9930399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1" y="411480"/>
            <a:ext cx="6629400" cy="11887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B18F416-93C3-1E3E-FF6C-A1EECD3E6C67}"/>
              </a:ext>
            </a:extLst>
          </p:cNvPr>
          <p:cNvSpPr/>
          <p:nvPr userDrawn="1"/>
        </p:nvSpPr>
        <p:spPr>
          <a:xfrm>
            <a:off x="11595100" y="6553200"/>
            <a:ext cx="596900" cy="304800"/>
          </a:xfrm>
          <a:prstGeom prst="rect">
            <a:avLst/>
          </a:prstGeom>
          <a:solidFill>
            <a:srgbClr val="D1310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B3E259E-55D1-97B4-4AA4-9C833A8836CA}"/>
              </a:ext>
            </a:extLst>
          </p:cNvPr>
          <p:cNvSpPr/>
          <p:nvPr userDrawn="1"/>
        </p:nvSpPr>
        <p:spPr>
          <a:xfrm>
            <a:off x="6995160" y="6553200"/>
            <a:ext cx="4599940" cy="304800"/>
          </a:xfrm>
          <a:prstGeom prst="rect">
            <a:avLst/>
          </a:prstGeom>
          <a:solidFill>
            <a:srgbClr val="F9D97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484414"/>
      </p:ext>
    </p:extLst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5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FACC09C-EA9C-5DAC-33F2-163FFD461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08264" y="-1925733"/>
            <a:ext cx="5375470" cy="1219200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20A63A27-8316-4A53-86CA-F1BC34E54E0A}"/>
              </a:ext>
            </a:extLst>
          </p:cNvPr>
          <p:cNvGrpSpPr/>
          <p:nvPr userDrawn="1"/>
        </p:nvGrpSpPr>
        <p:grpSpPr>
          <a:xfrm>
            <a:off x="454302" y="1909827"/>
            <a:ext cx="11283395" cy="3741463"/>
            <a:chOff x="457081" y="2323983"/>
            <a:chExt cx="11280457" cy="4098587"/>
          </a:xfrm>
        </p:grpSpPr>
        <p:sp>
          <p:nvSpPr>
            <p:cNvPr id="38" name="Title 4">
              <a:extLst>
                <a:ext uri="{FF2B5EF4-FFF2-40B4-BE49-F238E27FC236}">
                  <a16:creationId xmlns:a16="http://schemas.microsoft.com/office/drawing/2014/main" id="{BE22A67B-D463-3B68-C7D0-485979AE3C64}"/>
                </a:ext>
              </a:extLst>
            </p:cNvPr>
            <p:cNvSpPr txBox="1">
              <a:spLocks/>
            </p:cNvSpPr>
            <p:nvPr/>
          </p:nvSpPr>
          <p:spPr>
            <a:xfrm>
              <a:off x="457081" y="2323983"/>
              <a:ext cx="2706624" cy="409858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6" name="Title 4">
              <a:extLst>
                <a:ext uri="{FF2B5EF4-FFF2-40B4-BE49-F238E27FC236}">
                  <a16:creationId xmlns:a16="http://schemas.microsoft.com/office/drawing/2014/main" id="{C9B16493-F4AC-F3DD-D575-ACEE0DC003F6}"/>
                </a:ext>
              </a:extLst>
            </p:cNvPr>
            <p:cNvSpPr txBox="1">
              <a:spLocks/>
            </p:cNvSpPr>
            <p:nvPr/>
          </p:nvSpPr>
          <p:spPr>
            <a:xfrm>
              <a:off x="3315025" y="2323983"/>
              <a:ext cx="2706624" cy="409858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4" name="Title 4">
              <a:extLst>
                <a:ext uri="{FF2B5EF4-FFF2-40B4-BE49-F238E27FC236}">
                  <a16:creationId xmlns:a16="http://schemas.microsoft.com/office/drawing/2014/main" id="{F108D37B-53AB-5348-7AE2-ECE3953EF68F}"/>
                </a:ext>
              </a:extLst>
            </p:cNvPr>
            <p:cNvSpPr txBox="1">
              <a:spLocks/>
            </p:cNvSpPr>
            <p:nvPr/>
          </p:nvSpPr>
          <p:spPr>
            <a:xfrm>
              <a:off x="6172969" y="2323983"/>
              <a:ext cx="2706624" cy="409858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32" name="Title 4">
              <a:extLst>
                <a:ext uri="{FF2B5EF4-FFF2-40B4-BE49-F238E27FC236}">
                  <a16:creationId xmlns:a16="http://schemas.microsoft.com/office/drawing/2014/main" id="{B5528912-F1E3-F9E5-08DF-57074418894E}"/>
                </a:ext>
              </a:extLst>
            </p:cNvPr>
            <p:cNvSpPr txBox="1">
              <a:spLocks/>
            </p:cNvSpPr>
            <p:nvPr/>
          </p:nvSpPr>
          <p:spPr>
            <a:xfrm>
              <a:off x="9030914" y="2323983"/>
              <a:ext cx="2706624" cy="409858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0248" y="2134522"/>
            <a:ext cx="2439420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0248" y="3002235"/>
            <a:ext cx="2439420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accent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42928BE1-8C46-BB5D-DEEE-CB644BDC5C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502131" y="2134522"/>
            <a:ext cx="2439420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9C5D732-248B-9511-6DFA-1262303837E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02131" y="3002235"/>
            <a:ext cx="2439420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1CE0D4C6-520C-9558-2A93-C2331958A2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6360897" y="2134522"/>
            <a:ext cx="2439420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D5DBDC73-8B8C-EE5F-90D1-DAD7C5E77D7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60897" y="3002235"/>
            <a:ext cx="2439420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7B1E1630-360B-C9C9-D9EF-E36A5EFA6BC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9230254" y="2134522"/>
            <a:ext cx="2439420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1ECF69E6-7435-CB0E-F155-76FB46E23DF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230254" y="3002235"/>
            <a:ext cx="2439420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A39D56-2DDA-AA9C-7B02-C2EC8ED0C1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22789"/>
      </p:ext>
    </p:extLst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FACC09C-EA9C-5DAC-33F2-163FFD461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08264" y="-1925733"/>
            <a:ext cx="5375470" cy="12192000"/>
          </a:xfrm>
          <a:prstGeom prst="rect">
            <a:avLst/>
          </a:prstGeom>
        </p:spPr>
      </p:pic>
      <p:grpSp>
        <p:nvGrpSpPr>
          <p:cNvPr id="5" name="Group 4">
            <a:extLst>
              <a:ext uri="{FF2B5EF4-FFF2-40B4-BE49-F238E27FC236}">
                <a16:creationId xmlns:a16="http://schemas.microsoft.com/office/drawing/2014/main" id="{99BED8E6-E3A9-4C34-7FB1-E089756208A6}"/>
              </a:ext>
            </a:extLst>
          </p:cNvPr>
          <p:cNvGrpSpPr/>
          <p:nvPr userDrawn="1"/>
        </p:nvGrpSpPr>
        <p:grpSpPr>
          <a:xfrm>
            <a:off x="457200" y="1909827"/>
            <a:ext cx="11277481" cy="3741463"/>
            <a:chOff x="457081" y="2323983"/>
            <a:chExt cx="11274544" cy="4098587"/>
          </a:xfrm>
        </p:grpSpPr>
        <p:sp>
          <p:nvSpPr>
            <p:cNvPr id="30" name="Title 4">
              <a:extLst>
                <a:ext uri="{FF2B5EF4-FFF2-40B4-BE49-F238E27FC236}">
                  <a16:creationId xmlns:a16="http://schemas.microsoft.com/office/drawing/2014/main" id="{BF420661-DCE6-CF2B-F54E-6C44C1BB32B6}"/>
                </a:ext>
              </a:extLst>
            </p:cNvPr>
            <p:cNvSpPr txBox="1">
              <a:spLocks/>
            </p:cNvSpPr>
            <p:nvPr/>
          </p:nvSpPr>
          <p:spPr>
            <a:xfrm>
              <a:off x="457081" y="2323983"/>
              <a:ext cx="2140345" cy="409858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Title 4">
              <a:extLst>
                <a:ext uri="{FF2B5EF4-FFF2-40B4-BE49-F238E27FC236}">
                  <a16:creationId xmlns:a16="http://schemas.microsoft.com/office/drawing/2014/main" id="{7F0916EC-F924-410A-628B-BF0E657C26B5}"/>
                </a:ext>
              </a:extLst>
            </p:cNvPr>
            <p:cNvSpPr txBox="1">
              <a:spLocks/>
            </p:cNvSpPr>
            <p:nvPr/>
          </p:nvSpPr>
          <p:spPr>
            <a:xfrm>
              <a:off x="2740631" y="2323983"/>
              <a:ext cx="2140345" cy="409858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Title 4">
              <a:extLst>
                <a:ext uri="{FF2B5EF4-FFF2-40B4-BE49-F238E27FC236}">
                  <a16:creationId xmlns:a16="http://schemas.microsoft.com/office/drawing/2014/main" id="{E5CB2A6C-D33A-14F2-20CA-F7381751C541}"/>
                </a:ext>
              </a:extLst>
            </p:cNvPr>
            <p:cNvSpPr txBox="1">
              <a:spLocks/>
            </p:cNvSpPr>
            <p:nvPr/>
          </p:nvSpPr>
          <p:spPr>
            <a:xfrm>
              <a:off x="5024181" y="2323983"/>
              <a:ext cx="2140345" cy="409858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Title 4">
              <a:extLst>
                <a:ext uri="{FF2B5EF4-FFF2-40B4-BE49-F238E27FC236}">
                  <a16:creationId xmlns:a16="http://schemas.microsoft.com/office/drawing/2014/main" id="{77DECF5A-6C07-600B-BA3A-330BA5B641B6}"/>
                </a:ext>
              </a:extLst>
            </p:cNvPr>
            <p:cNvSpPr txBox="1">
              <a:spLocks/>
            </p:cNvSpPr>
            <p:nvPr/>
          </p:nvSpPr>
          <p:spPr>
            <a:xfrm>
              <a:off x="7307731" y="2323983"/>
              <a:ext cx="2140345" cy="409858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3" name="Title 4">
              <a:extLst>
                <a:ext uri="{FF2B5EF4-FFF2-40B4-BE49-F238E27FC236}">
                  <a16:creationId xmlns:a16="http://schemas.microsoft.com/office/drawing/2014/main" id="{8C728496-164C-0217-F670-01D805A4C2BC}"/>
                </a:ext>
              </a:extLst>
            </p:cNvPr>
            <p:cNvSpPr txBox="1">
              <a:spLocks/>
            </p:cNvSpPr>
            <p:nvPr/>
          </p:nvSpPr>
          <p:spPr>
            <a:xfrm>
              <a:off x="9591280" y="2323983"/>
              <a:ext cx="2140345" cy="4098587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640248" y="2134522"/>
            <a:ext cx="1957855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0248" y="3002235"/>
            <a:ext cx="1957855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accent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ext Placeholder 26">
            <a:extLst>
              <a:ext uri="{FF2B5EF4-FFF2-40B4-BE49-F238E27FC236}">
                <a16:creationId xmlns:a16="http://schemas.microsoft.com/office/drawing/2014/main" id="{42928BE1-8C46-BB5D-DEEE-CB644BDC5C8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2907499" y="2134522"/>
            <a:ext cx="1974749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7" name="Text Placeholder 3">
            <a:extLst>
              <a:ext uri="{FF2B5EF4-FFF2-40B4-BE49-F238E27FC236}">
                <a16:creationId xmlns:a16="http://schemas.microsoft.com/office/drawing/2014/main" id="{39C5D732-248B-9511-6DFA-1262303837EA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07499" y="3002235"/>
            <a:ext cx="1974749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1" name="Text Placeholder 26">
            <a:extLst>
              <a:ext uri="{FF2B5EF4-FFF2-40B4-BE49-F238E27FC236}">
                <a16:creationId xmlns:a16="http://schemas.microsoft.com/office/drawing/2014/main" id="{1CE0D4C6-520C-9558-2A93-C2331958A249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191644" y="2134522"/>
            <a:ext cx="1974749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3">
            <a:extLst>
              <a:ext uri="{FF2B5EF4-FFF2-40B4-BE49-F238E27FC236}">
                <a16:creationId xmlns:a16="http://schemas.microsoft.com/office/drawing/2014/main" id="{D5DBDC73-8B8C-EE5F-90D1-DAD7C5E77D7C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91644" y="3002235"/>
            <a:ext cx="1974749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4" name="Text Placeholder 26">
            <a:extLst>
              <a:ext uri="{FF2B5EF4-FFF2-40B4-BE49-F238E27FC236}">
                <a16:creationId xmlns:a16="http://schemas.microsoft.com/office/drawing/2014/main" id="{7B1E1630-360B-C9C9-D9EF-E36A5EFA6BC5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475788" y="2134522"/>
            <a:ext cx="1974749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3">
            <a:extLst>
              <a:ext uri="{FF2B5EF4-FFF2-40B4-BE49-F238E27FC236}">
                <a16:creationId xmlns:a16="http://schemas.microsoft.com/office/drawing/2014/main" id="{1ECF69E6-7435-CB0E-F155-76FB46E23DFA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7475788" y="3002235"/>
            <a:ext cx="1974749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26">
            <a:extLst>
              <a:ext uri="{FF2B5EF4-FFF2-40B4-BE49-F238E27FC236}">
                <a16:creationId xmlns:a16="http://schemas.microsoft.com/office/drawing/2014/main" id="{6FBA97C0-93DE-CAC3-064D-02FCDFF84B0A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9759933" y="2134522"/>
            <a:ext cx="1974749" cy="730598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2AEC0A7E-4DAA-D3E0-72F6-ADFC2D939195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9759933" y="3002235"/>
            <a:ext cx="1974749" cy="265176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B449209-36C8-1C05-3ED3-7FA9C718C8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7962685"/>
      </p:ext>
    </p:extLst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FACC09C-EA9C-5DAC-33F2-163FFD461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08264" y="-1925733"/>
            <a:ext cx="5375470" cy="12192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3D41BE88-C9E5-80F7-E4DE-4419D25D3898}"/>
              </a:ext>
            </a:extLst>
          </p:cNvPr>
          <p:cNvSpPr/>
          <p:nvPr userDrawn="1"/>
        </p:nvSpPr>
        <p:spPr>
          <a:xfrm>
            <a:off x="457320" y="2129743"/>
            <a:ext cx="3583297" cy="35215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90C51F2-6F94-7EEE-C83C-3660810A9E99}"/>
              </a:ext>
            </a:extLst>
          </p:cNvPr>
          <p:cNvSpPr/>
          <p:nvPr userDrawn="1"/>
        </p:nvSpPr>
        <p:spPr>
          <a:xfrm>
            <a:off x="4305939" y="2129743"/>
            <a:ext cx="3583297" cy="35215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9F1795-AE36-4037-4EB6-629738B6BD2F}"/>
              </a:ext>
            </a:extLst>
          </p:cNvPr>
          <p:cNvSpPr/>
          <p:nvPr userDrawn="1"/>
        </p:nvSpPr>
        <p:spPr>
          <a:xfrm>
            <a:off x="8154559" y="2129743"/>
            <a:ext cx="3583297" cy="352154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0248" y="2743201"/>
            <a:ext cx="3313023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accent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A4557B9-E091-56BB-A1D5-C898AB44DA2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7937" y="2743201"/>
            <a:ext cx="3313023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F6B0D9F-A4E2-3CFB-8801-7EC0B6BA244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8332279" y="2743201"/>
            <a:ext cx="3313023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27E4F55-272F-FCD0-C567-F5278CEA864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30544"/>
      </p:ext>
    </p:extLst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8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FACC09C-EA9C-5DAC-33F2-163FFD461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08264" y="-1925733"/>
            <a:ext cx="5375470" cy="12192000"/>
          </a:xfrm>
          <a:prstGeom prst="rect">
            <a:avLst/>
          </a:prstGeom>
        </p:spPr>
      </p:pic>
      <p:grpSp>
        <p:nvGrpSpPr>
          <p:cNvPr id="26" name="Group 25">
            <a:extLst>
              <a:ext uri="{FF2B5EF4-FFF2-40B4-BE49-F238E27FC236}">
                <a16:creationId xmlns:a16="http://schemas.microsoft.com/office/drawing/2014/main" id="{E0D41E8C-D2EB-E326-E9DD-0DD6709BD3A0}"/>
              </a:ext>
            </a:extLst>
          </p:cNvPr>
          <p:cNvGrpSpPr/>
          <p:nvPr userDrawn="1"/>
        </p:nvGrpSpPr>
        <p:grpSpPr>
          <a:xfrm>
            <a:off x="457201" y="2124390"/>
            <a:ext cx="11283395" cy="3521548"/>
            <a:chOff x="457081" y="2124390"/>
            <a:chExt cx="11280457" cy="3521548"/>
          </a:xfrm>
        </p:grpSpPr>
        <p:sp>
          <p:nvSpPr>
            <p:cNvPr id="24" name="Title 4">
              <a:extLst>
                <a:ext uri="{FF2B5EF4-FFF2-40B4-BE49-F238E27FC236}">
                  <a16:creationId xmlns:a16="http://schemas.microsoft.com/office/drawing/2014/main" id="{55D7E98B-C6CF-7592-A70E-ABF93F2DBC14}"/>
                </a:ext>
              </a:extLst>
            </p:cNvPr>
            <p:cNvSpPr txBox="1">
              <a:spLocks/>
            </p:cNvSpPr>
            <p:nvPr/>
          </p:nvSpPr>
          <p:spPr>
            <a:xfrm>
              <a:off x="457081" y="2124390"/>
              <a:ext cx="2706624" cy="3521548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2" name="Title 4">
              <a:extLst>
                <a:ext uri="{FF2B5EF4-FFF2-40B4-BE49-F238E27FC236}">
                  <a16:creationId xmlns:a16="http://schemas.microsoft.com/office/drawing/2014/main" id="{31F0453C-A1E0-1E85-8E34-5BEB9191F136}"/>
                </a:ext>
              </a:extLst>
            </p:cNvPr>
            <p:cNvSpPr txBox="1">
              <a:spLocks/>
            </p:cNvSpPr>
            <p:nvPr/>
          </p:nvSpPr>
          <p:spPr>
            <a:xfrm>
              <a:off x="3315025" y="2124390"/>
              <a:ext cx="2706624" cy="3521548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0" name="Title 4">
              <a:extLst>
                <a:ext uri="{FF2B5EF4-FFF2-40B4-BE49-F238E27FC236}">
                  <a16:creationId xmlns:a16="http://schemas.microsoft.com/office/drawing/2014/main" id="{E1FDBA7B-8B80-89B7-3A1D-EE6F2AEBFD57}"/>
                </a:ext>
              </a:extLst>
            </p:cNvPr>
            <p:cNvSpPr txBox="1">
              <a:spLocks/>
            </p:cNvSpPr>
            <p:nvPr/>
          </p:nvSpPr>
          <p:spPr>
            <a:xfrm>
              <a:off x="6172969" y="2124390"/>
              <a:ext cx="2706624" cy="3521548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5" name="Title 4">
              <a:extLst>
                <a:ext uri="{FF2B5EF4-FFF2-40B4-BE49-F238E27FC236}">
                  <a16:creationId xmlns:a16="http://schemas.microsoft.com/office/drawing/2014/main" id="{D587D492-5F58-C82A-EECD-2B72A3E59A91}"/>
                </a:ext>
              </a:extLst>
            </p:cNvPr>
            <p:cNvSpPr txBox="1">
              <a:spLocks/>
            </p:cNvSpPr>
            <p:nvPr/>
          </p:nvSpPr>
          <p:spPr>
            <a:xfrm>
              <a:off x="9030914" y="2124390"/>
              <a:ext cx="2706624" cy="3521548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0248" y="2743201"/>
            <a:ext cx="2416264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accent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A4557B9-E091-56BB-A1D5-C898AB44DA2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94240" y="2743201"/>
            <a:ext cx="2416264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F6B0D9F-A4E2-3CFB-8801-7EC0B6BA244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6348231" y="2743201"/>
            <a:ext cx="2416264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BA6B96C5-A107-2319-84EA-B5C3BFA1971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9186723" y="2743201"/>
            <a:ext cx="2416264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B33D5E-CBD1-F6E2-536C-29182E2F5B2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94779"/>
      </p:ext>
    </p:extLst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9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>
            <a:extLst>
              <a:ext uri="{FF2B5EF4-FFF2-40B4-BE49-F238E27FC236}">
                <a16:creationId xmlns:a16="http://schemas.microsoft.com/office/drawing/2014/main" id="{FFACC09C-EA9C-5DAC-33F2-163FFD461E7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alphaModFix amt="7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3408264" y="-1925733"/>
            <a:ext cx="5375470" cy="12192000"/>
          </a:xfrm>
          <a:prstGeom prst="rect">
            <a:avLst/>
          </a:prstGeom>
        </p:spPr>
      </p:pic>
      <p:grpSp>
        <p:nvGrpSpPr>
          <p:cNvPr id="32" name="Group 31">
            <a:extLst>
              <a:ext uri="{FF2B5EF4-FFF2-40B4-BE49-F238E27FC236}">
                <a16:creationId xmlns:a16="http://schemas.microsoft.com/office/drawing/2014/main" id="{03CBB664-87AE-5046-13F9-93D8F1C7052C}"/>
              </a:ext>
            </a:extLst>
          </p:cNvPr>
          <p:cNvGrpSpPr/>
          <p:nvPr userDrawn="1"/>
        </p:nvGrpSpPr>
        <p:grpSpPr>
          <a:xfrm>
            <a:off x="457200" y="2120973"/>
            <a:ext cx="11277481" cy="3521549"/>
            <a:chOff x="457081" y="2120972"/>
            <a:chExt cx="11274544" cy="3521549"/>
          </a:xfrm>
        </p:grpSpPr>
        <p:sp>
          <p:nvSpPr>
            <p:cNvPr id="30" name="Title 4">
              <a:extLst>
                <a:ext uri="{FF2B5EF4-FFF2-40B4-BE49-F238E27FC236}">
                  <a16:creationId xmlns:a16="http://schemas.microsoft.com/office/drawing/2014/main" id="{960DB0FA-D8B1-3C2B-C8E0-381696BD2A10}"/>
                </a:ext>
              </a:extLst>
            </p:cNvPr>
            <p:cNvSpPr txBox="1">
              <a:spLocks/>
            </p:cNvSpPr>
            <p:nvPr/>
          </p:nvSpPr>
          <p:spPr>
            <a:xfrm>
              <a:off x="457081" y="2120972"/>
              <a:ext cx="2140345" cy="3521549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8" name="Title 4">
              <a:extLst>
                <a:ext uri="{FF2B5EF4-FFF2-40B4-BE49-F238E27FC236}">
                  <a16:creationId xmlns:a16="http://schemas.microsoft.com/office/drawing/2014/main" id="{0FC54484-C00F-58DA-BBE4-41546E0B8E02}"/>
                </a:ext>
              </a:extLst>
            </p:cNvPr>
            <p:cNvSpPr txBox="1">
              <a:spLocks/>
            </p:cNvSpPr>
            <p:nvPr/>
          </p:nvSpPr>
          <p:spPr>
            <a:xfrm>
              <a:off x="2740631" y="2120972"/>
              <a:ext cx="2140345" cy="3521549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23" name="Title 4">
              <a:extLst>
                <a:ext uri="{FF2B5EF4-FFF2-40B4-BE49-F238E27FC236}">
                  <a16:creationId xmlns:a16="http://schemas.microsoft.com/office/drawing/2014/main" id="{0348FFAF-415C-7C07-DDDE-E854D521766E}"/>
                </a:ext>
              </a:extLst>
            </p:cNvPr>
            <p:cNvSpPr txBox="1">
              <a:spLocks/>
            </p:cNvSpPr>
            <p:nvPr/>
          </p:nvSpPr>
          <p:spPr>
            <a:xfrm>
              <a:off x="5024181" y="2120972"/>
              <a:ext cx="2140345" cy="3521549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7" name="Title 4">
              <a:extLst>
                <a:ext uri="{FF2B5EF4-FFF2-40B4-BE49-F238E27FC236}">
                  <a16:creationId xmlns:a16="http://schemas.microsoft.com/office/drawing/2014/main" id="{F69971D3-50AB-FA7C-A3CD-FCFDCA9B0CD4}"/>
                </a:ext>
              </a:extLst>
            </p:cNvPr>
            <p:cNvSpPr txBox="1">
              <a:spLocks/>
            </p:cNvSpPr>
            <p:nvPr/>
          </p:nvSpPr>
          <p:spPr>
            <a:xfrm>
              <a:off x="7307731" y="2120972"/>
              <a:ext cx="2140345" cy="3521549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" name="Title 4">
              <a:extLst>
                <a:ext uri="{FF2B5EF4-FFF2-40B4-BE49-F238E27FC236}">
                  <a16:creationId xmlns:a16="http://schemas.microsoft.com/office/drawing/2014/main" id="{A1D62199-3B26-8AD0-AD2C-67A7C21A146A}"/>
                </a:ext>
              </a:extLst>
            </p:cNvPr>
            <p:cNvSpPr txBox="1">
              <a:spLocks/>
            </p:cNvSpPr>
            <p:nvPr/>
          </p:nvSpPr>
          <p:spPr>
            <a:xfrm>
              <a:off x="9591280" y="2120972"/>
              <a:ext cx="2140345" cy="3521549"/>
            </a:xfrm>
            <a:prstGeom prst="rect">
              <a:avLst/>
            </a:prstGeom>
            <a:solidFill>
              <a:schemeClr val="bg1"/>
            </a:solidFill>
            <a:ln w="25400">
              <a:noFill/>
            </a:ln>
          </p:spPr>
          <p:txBody>
            <a:bodyPr vert="horz" lIns="91440" tIns="91440" rIns="0" bIns="0" rtlCol="0" anchor="t" anchorCtr="0">
              <a:noAutofit/>
            </a:bodyPr>
            <a:lstStyle>
              <a:lvl1pPr algn="l" defTabSz="685612" rtl="0" eaLnBrk="1" latinLnBrk="0" hangingPunct="1">
                <a:lnSpc>
                  <a:spcPct val="92000"/>
                </a:lnSpc>
                <a:spcBef>
                  <a:spcPct val="0"/>
                </a:spcBef>
                <a:buNone/>
                <a:defRPr sz="2800" b="1" i="0" kern="600" cap="none" spc="0" baseline="0">
                  <a:solidFill>
                    <a:schemeClr val="accent1"/>
                  </a:solidFill>
                  <a:latin typeface="Arial" panose="020B0604020202020204" pitchFamily="34" charset="0"/>
                  <a:ea typeface="+mj-ea"/>
                  <a:cs typeface="Arial" panose="020B0604020202020204" pitchFamily="34" charset="0"/>
                </a:defRPr>
              </a:lvl1pPr>
            </a:lstStyle>
            <a:p>
              <a:pPr marL="0" indent="0">
                <a:spcBef>
                  <a:spcPts val="400"/>
                </a:spcBef>
                <a:buFont typeface="Arial" panose="020B0604020202020204" pitchFamily="34" charset="0"/>
                <a:buNone/>
              </a:pPr>
              <a:endParaRPr lang="en-US" sz="1600" b="0">
                <a:solidFill>
                  <a:schemeClr val="bg2">
                    <a:lumMod val="2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640248" y="2743201"/>
            <a:ext cx="1957855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accent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ext Placeholder 3">
            <a:extLst>
              <a:ext uri="{FF2B5EF4-FFF2-40B4-BE49-F238E27FC236}">
                <a16:creationId xmlns:a16="http://schemas.microsoft.com/office/drawing/2014/main" id="{0A4557B9-E091-56BB-A1D5-C898AB44DA2C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919889" y="2743201"/>
            <a:ext cx="1957855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6" name="Text Placeholder 3">
            <a:extLst>
              <a:ext uri="{FF2B5EF4-FFF2-40B4-BE49-F238E27FC236}">
                <a16:creationId xmlns:a16="http://schemas.microsoft.com/office/drawing/2014/main" id="{7F6B0D9F-A4E2-3CFB-8801-7EC0B6BA244A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5199529" y="2743201"/>
            <a:ext cx="1957855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7" name="Text Placeholder 3">
            <a:extLst>
              <a:ext uri="{FF2B5EF4-FFF2-40B4-BE49-F238E27FC236}">
                <a16:creationId xmlns:a16="http://schemas.microsoft.com/office/drawing/2014/main" id="{BA6B96C5-A107-2319-84EA-B5C3BFA1971A}"/>
              </a:ext>
            </a:extLst>
          </p:cNvPr>
          <p:cNvSpPr>
            <a:spLocks noGrp="1"/>
          </p:cNvSpPr>
          <p:nvPr>
            <p:ph type="body" sz="quarter" idx="30"/>
          </p:nvPr>
        </p:nvSpPr>
        <p:spPr>
          <a:xfrm>
            <a:off x="7492683" y="2743201"/>
            <a:ext cx="1957855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5FA6E908-6C99-10AD-F44D-D83CBC82B036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9773764" y="2743201"/>
            <a:ext cx="1957855" cy="291079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90CD4AE-3B7C-CDFF-5418-70F39CB7DB2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6247065"/>
      </p:ext>
    </p:extLst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0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708174"/>
            <a:ext cx="777214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147231"/>
            <a:ext cx="7774425" cy="37876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6">
            <a:extLst>
              <a:ext uri="{FF2B5EF4-FFF2-40B4-BE49-F238E27FC236}">
                <a16:creationId xmlns:a16="http://schemas.microsoft.com/office/drawing/2014/main" id="{35C5F2E9-181E-5639-068D-4CAC10C89D7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40921" y="782889"/>
            <a:ext cx="2643722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2D05A0E-391A-5B03-9425-FC3F28BDC9D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940920" y="1221945"/>
            <a:ext cx="2644497" cy="4874056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7ACDF6B-E822-86FE-8DD0-2FBE5E0941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7551200"/>
      </p:ext>
    </p:extLst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1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708174"/>
            <a:ext cx="777214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147231"/>
            <a:ext cx="7774425" cy="37876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6">
            <a:extLst>
              <a:ext uri="{FF2B5EF4-FFF2-40B4-BE49-F238E27FC236}">
                <a16:creationId xmlns:a16="http://schemas.microsoft.com/office/drawing/2014/main" id="{35C5F2E9-181E-5639-068D-4CAC10C89D7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40921" y="782890"/>
            <a:ext cx="2643722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1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2D05A0E-391A-5B03-9425-FC3F28BDC9D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940920" y="1221948"/>
            <a:ext cx="2644497" cy="48531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B2E60F6-1E59-1DF5-ED61-4A7D09083E34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718863"/>
      </p:ext>
    </p:extLst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2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559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708174"/>
            <a:ext cx="777214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147231"/>
            <a:ext cx="7774425" cy="3787675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ext Placeholder 26">
            <a:extLst>
              <a:ext uri="{FF2B5EF4-FFF2-40B4-BE49-F238E27FC236}">
                <a16:creationId xmlns:a16="http://schemas.microsoft.com/office/drawing/2014/main" id="{35C5F2E9-181E-5639-068D-4CAC10C89D79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940921" y="782888"/>
            <a:ext cx="2643722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1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12D05A0E-391A-5B03-9425-FC3F28BDC9D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940920" y="1221945"/>
            <a:ext cx="2644497" cy="4853169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AD973D2-A393-DA94-F784-C48C286AF56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4578987"/>
      </p:ext>
    </p:extLst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3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559"/>
            <a:ext cx="11277481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D40390E-8CF8-240D-B934-5CE61798886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9080219"/>
      </p:ext>
    </p:extLst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832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tx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19" y="2827381"/>
            <a:ext cx="11274299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bg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8384AF-7E83-3704-14B4-14207D16E44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111" y="57147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99872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ttom banner - teal">
            <a:extLst>
              <a:ext uri="{FF2B5EF4-FFF2-40B4-BE49-F238E27FC236}">
                <a16:creationId xmlns:a16="http://schemas.microsoft.com/office/drawing/2014/main" id="{DDBAC196-C996-40AD-5F69-53A192A373BB}"/>
              </a:ext>
            </a:extLst>
          </p:cNvPr>
          <p:cNvSpPr/>
          <p:nvPr userDrawn="1"/>
        </p:nvSpPr>
        <p:spPr>
          <a:xfrm>
            <a:off x="7067227" y="6556248"/>
            <a:ext cx="5124773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29CD8F15-1144-70ED-8203-F30C9BA61F9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55185E49-68D6-E7DB-87DB-A410CCEA7E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10668000" cy="4343400"/>
          </a:xfrm>
        </p:spPr>
        <p:txBody>
          <a:bodyPr/>
          <a:lstStyle>
            <a:lvl1pPr>
              <a:defRPr sz="2200"/>
            </a:lvl1pPr>
            <a:lvl2pPr>
              <a:buClr>
                <a:srgbClr val="D1310A"/>
              </a:buClr>
              <a:defRPr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59C4AAE0-CD9A-C604-A10D-620A520D9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1480"/>
            <a:ext cx="8839200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62ADC936-814D-5E23-666D-BB75C9BBF433}"/>
              </a:ext>
            </a:extLst>
          </p:cNvPr>
          <p:cNvGrpSpPr/>
          <p:nvPr userDrawn="1"/>
        </p:nvGrpSpPr>
        <p:grpSpPr>
          <a:xfrm>
            <a:off x="9981008" y="5492725"/>
            <a:ext cx="2210992" cy="1062658"/>
            <a:chOff x="9981008" y="5492725"/>
            <a:chExt cx="2210992" cy="1062658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DEC545D5-28DE-61E7-6CAC-0F3DF6B8B660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60" b="13920"/>
            <a:stretch/>
          </p:blipFill>
          <p:spPr>
            <a:xfrm flipH="1">
              <a:off x="10030838" y="5492725"/>
              <a:ext cx="2161162" cy="1062658"/>
            </a:xfrm>
            <a:prstGeom prst="rect">
              <a:avLst/>
            </a:prstGeom>
          </p:spPr>
        </p:pic>
        <p:sp>
          <p:nvSpPr>
            <p:cNvPr id="9" name="Isosceles Triangle 8">
              <a:extLst>
                <a:ext uri="{FF2B5EF4-FFF2-40B4-BE49-F238E27FC236}">
                  <a16:creationId xmlns:a16="http://schemas.microsoft.com/office/drawing/2014/main" id="{C7C0F3F0-F456-B488-0708-5946E9B19188}"/>
                </a:ext>
              </a:extLst>
            </p:cNvPr>
            <p:cNvSpPr/>
            <p:nvPr userDrawn="1"/>
          </p:nvSpPr>
          <p:spPr>
            <a:xfrm rot="7436599">
              <a:off x="10006012" y="6336506"/>
              <a:ext cx="78581" cy="1047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F2BC873A-2A36-32F9-D268-100BD053DA4F}"/>
                </a:ext>
              </a:extLst>
            </p:cNvPr>
            <p:cNvSpPr/>
            <p:nvPr userDrawn="1"/>
          </p:nvSpPr>
          <p:spPr>
            <a:xfrm rot="4907884">
              <a:off x="10003629" y="6367462"/>
              <a:ext cx="78581" cy="1047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6DE8ED38-76AB-8AB5-1E17-42E1D36EC752}"/>
                </a:ext>
              </a:extLst>
            </p:cNvPr>
            <p:cNvSpPr/>
            <p:nvPr userDrawn="1"/>
          </p:nvSpPr>
          <p:spPr>
            <a:xfrm rot="5650820">
              <a:off x="9998868" y="6407944"/>
              <a:ext cx="78581" cy="1047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92236BA0-EEDC-4B24-48A5-52309DFC44F3}"/>
                </a:ext>
              </a:extLst>
            </p:cNvPr>
            <p:cNvSpPr/>
            <p:nvPr userDrawn="1"/>
          </p:nvSpPr>
          <p:spPr>
            <a:xfrm rot="5718918">
              <a:off x="9994105" y="6450806"/>
              <a:ext cx="78581" cy="1047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5" name="Rectangle 14">
            <a:extLst>
              <a:ext uri="{FF2B5EF4-FFF2-40B4-BE49-F238E27FC236}">
                <a16:creationId xmlns:a16="http://schemas.microsoft.com/office/drawing/2014/main" id="{26A5D084-F07D-7AD9-8FD0-689B9129C704}"/>
              </a:ext>
            </a:extLst>
          </p:cNvPr>
          <p:cNvSpPr/>
          <p:nvPr userDrawn="1"/>
        </p:nvSpPr>
        <p:spPr>
          <a:xfrm>
            <a:off x="6995160" y="6553200"/>
            <a:ext cx="4599940" cy="304800"/>
          </a:xfrm>
          <a:prstGeom prst="rect">
            <a:avLst/>
          </a:prstGeom>
          <a:solidFill>
            <a:srgbClr val="F9D977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278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3624">
          <p15:clr>
            <a:srgbClr val="FBAE40"/>
          </p15:clr>
        </p15:guide>
        <p15:guide id="2" pos="5808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832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827381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bg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5513E76-DA16-346D-65BF-063897F9B9C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32" y="55476"/>
            <a:ext cx="2055046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6334971"/>
      </p:ext>
    </p:extLst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832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827381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bg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31F55-C616-6C87-B65F-3774C4B3D3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32" y="55476"/>
            <a:ext cx="2055046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5497695"/>
      </p:ext>
    </p:extLst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9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832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827381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bg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E231F55-C616-6C87-B65F-3774C4B3D36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32" y="55476"/>
            <a:ext cx="2055046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900859"/>
      </p:ext>
    </p:extLst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832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827381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A10CC-EE0C-6EA8-5DDF-D75FE87CF7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111" y="57147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874787"/>
      </p:ext>
    </p:extLst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8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5143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832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827381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1AA10CC-EE0C-6EA8-5DDF-D75FE87CF7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111" y="57146"/>
            <a:ext cx="2055043" cy="811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99586"/>
      </p:ext>
    </p:extLst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8929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92110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831167"/>
            <a:ext cx="5269110" cy="34503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5" name="Text Placeholder 3">
            <a:extLst>
              <a:ext uri="{FF2B5EF4-FFF2-40B4-BE49-F238E27FC236}">
                <a16:creationId xmlns:a16="http://schemas.microsoft.com/office/drawing/2014/main" id="{80185D90-2B28-F0DA-49C3-BE37869D6FCE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462508" y="2831167"/>
            <a:ext cx="5269110" cy="345036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8E1126F-C51B-1F73-AE6F-F7F7B747B93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32" y="55476"/>
            <a:ext cx="2055046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931035"/>
      </p:ext>
    </p:extLst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3377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6558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1" y="2825615"/>
            <a:ext cx="3400067" cy="34886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AE6AD60C-48FD-011C-51B1-495DC013F40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392946" y="2825615"/>
            <a:ext cx="3400067" cy="34886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A45DD576-048C-AD1B-8522-CD646D45D0B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8328571" y="2825615"/>
            <a:ext cx="3400067" cy="3488688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443C6C09-3CCD-9DEA-E1CB-C4E6D587519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32" y="55476"/>
            <a:ext cx="2055046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8489469"/>
      </p:ext>
    </p:extLst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1443377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2386558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825615"/>
            <a:ext cx="2379384" cy="351340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2EF6C3CB-0743-8DBE-17DC-941CF9B9F99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3422291" y="2825615"/>
            <a:ext cx="2379384" cy="351340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ext Placeholder 3">
            <a:extLst>
              <a:ext uri="{FF2B5EF4-FFF2-40B4-BE49-F238E27FC236}">
                <a16:creationId xmlns:a16="http://schemas.microsoft.com/office/drawing/2014/main" id="{38862922-2BAC-38C1-4495-3FF8BE184555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6387262" y="2825615"/>
            <a:ext cx="2379384" cy="351340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3" name="Text Placeholder 3">
            <a:extLst>
              <a:ext uri="{FF2B5EF4-FFF2-40B4-BE49-F238E27FC236}">
                <a16:creationId xmlns:a16="http://schemas.microsoft.com/office/drawing/2014/main" id="{B77141D0-FBAC-AC48-3F3C-5F72DADB2755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9352234" y="2825614"/>
            <a:ext cx="2379384" cy="3513402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391B753-D7D6-910F-25B9-A409AF46B3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32" y="55476"/>
            <a:ext cx="2055046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3047459"/>
      </p:ext>
    </p:extLst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1443379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200" y="2386560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200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 Placeholder 3">
            <a:extLst>
              <a:ext uri="{FF2B5EF4-FFF2-40B4-BE49-F238E27FC236}">
                <a16:creationId xmlns:a16="http://schemas.microsoft.com/office/drawing/2014/main" id="{15CF6FCC-F66C-3E60-BE3C-7122B6EF09F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15876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Text Placeholder 3">
            <a:extLst>
              <a:ext uri="{FF2B5EF4-FFF2-40B4-BE49-F238E27FC236}">
                <a16:creationId xmlns:a16="http://schemas.microsoft.com/office/drawing/2014/main" id="{B6665B6C-635A-0B6C-3097-C7551E1DC587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174552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0" name="Text Placeholder 3">
            <a:extLst>
              <a:ext uri="{FF2B5EF4-FFF2-40B4-BE49-F238E27FC236}">
                <a16:creationId xmlns:a16="http://schemas.microsoft.com/office/drawing/2014/main" id="{3CF96F2D-39B9-55E7-12DA-440B9FED8F5B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533227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1" name="Text Placeholder 3">
            <a:extLst>
              <a:ext uri="{FF2B5EF4-FFF2-40B4-BE49-F238E27FC236}">
                <a16:creationId xmlns:a16="http://schemas.microsoft.com/office/drawing/2014/main" id="{E37E402B-B4AC-AD05-B5FD-F802FEBAED73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891903" y="2825617"/>
            <a:ext cx="1839596" cy="3538113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DBB3D37-A3EC-93DA-9C95-9D2CEF9FF044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22032" y="55476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7875091"/>
      </p:ext>
    </p:extLst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064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95870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397763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0AFB131-BB8A-4ED4-8C17-0B783366C037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673167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 -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isclaimer"/>
          <p:cNvSpPr>
            <a:spLocks noGrp="1"/>
          </p:cNvSpPr>
          <p:nvPr>
            <p:ph type="body" sz="quarter" idx="14"/>
          </p:nvPr>
        </p:nvSpPr>
        <p:spPr>
          <a:xfrm>
            <a:off x="609600" y="6553200"/>
            <a:ext cx="5486400" cy="304800"/>
          </a:xfrm>
        </p:spPr>
        <p:txBody>
          <a:bodyPr anchor="ctr" anchorCtr="0"/>
          <a:lstStyle>
            <a:lvl1pPr marL="0" indent="0">
              <a:buFontTx/>
              <a:buNone/>
              <a:defRPr sz="6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Footnote"/>
          <p:cNvSpPr>
            <a:spLocks noGrp="1"/>
          </p:cNvSpPr>
          <p:nvPr>
            <p:ph type="body" sz="quarter" idx="13"/>
          </p:nvPr>
        </p:nvSpPr>
        <p:spPr>
          <a:xfrm>
            <a:off x="609600" y="6172200"/>
            <a:ext cx="7315200" cy="30480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11480"/>
            <a:ext cx="9448800" cy="876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Bottom banner - teal">
            <a:extLst>
              <a:ext uri="{FF2B5EF4-FFF2-40B4-BE49-F238E27FC236}">
                <a16:creationId xmlns:a16="http://schemas.microsoft.com/office/drawing/2014/main" id="{F7BA9DD5-9970-AD7D-37E3-03FD92BFA8E1}"/>
              </a:ext>
            </a:extLst>
          </p:cNvPr>
          <p:cNvSpPr/>
          <p:nvPr userDrawn="1"/>
        </p:nvSpPr>
        <p:spPr>
          <a:xfrm>
            <a:off x="7067227" y="6556248"/>
            <a:ext cx="5124773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9DF1C51F-4C5B-FF1E-ADE2-67994CCA7566}"/>
              </a:ext>
            </a:extLst>
          </p:cNvPr>
          <p:cNvGrpSpPr/>
          <p:nvPr userDrawn="1"/>
        </p:nvGrpSpPr>
        <p:grpSpPr>
          <a:xfrm>
            <a:off x="9981008" y="5492725"/>
            <a:ext cx="2210992" cy="1062658"/>
            <a:chOff x="9981008" y="5492725"/>
            <a:chExt cx="2210992" cy="1062658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D6CAEE5F-0017-460A-C696-26A691BCA26D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4060" b="13920"/>
            <a:stretch/>
          </p:blipFill>
          <p:spPr>
            <a:xfrm flipH="1">
              <a:off x="10030838" y="5492725"/>
              <a:ext cx="2161162" cy="1062658"/>
            </a:xfrm>
            <a:prstGeom prst="rect">
              <a:avLst/>
            </a:prstGeom>
          </p:spPr>
        </p:pic>
        <p:sp>
          <p:nvSpPr>
            <p:cNvPr id="10" name="Isosceles Triangle 9">
              <a:extLst>
                <a:ext uri="{FF2B5EF4-FFF2-40B4-BE49-F238E27FC236}">
                  <a16:creationId xmlns:a16="http://schemas.microsoft.com/office/drawing/2014/main" id="{F52A4C0A-788E-5FF7-7B2E-6E81EE9262B0}"/>
                </a:ext>
              </a:extLst>
            </p:cNvPr>
            <p:cNvSpPr/>
            <p:nvPr userDrawn="1"/>
          </p:nvSpPr>
          <p:spPr>
            <a:xfrm rot="7436599">
              <a:off x="10006012" y="6336506"/>
              <a:ext cx="78581" cy="1047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1" name="Isosceles Triangle 10">
              <a:extLst>
                <a:ext uri="{FF2B5EF4-FFF2-40B4-BE49-F238E27FC236}">
                  <a16:creationId xmlns:a16="http://schemas.microsoft.com/office/drawing/2014/main" id="{D0256B62-8B82-E0B5-36ED-F261CE352EBA}"/>
                </a:ext>
              </a:extLst>
            </p:cNvPr>
            <p:cNvSpPr/>
            <p:nvPr userDrawn="1"/>
          </p:nvSpPr>
          <p:spPr>
            <a:xfrm rot="4907884">
              <a:off x="10003629" y="6367462"/>
              <a:ext cx="78581" cy="1047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B83260C1-7FFD-31FB-C2E7-299E1B890680}"/>
                </a:ext>
              </a:extLst>
            </p:cNvPr>
            <p:cNvSpPr/>
            <p:nvPr userDrawn="1"/>
          </p:nvSpPr>
          <p:spPr>
            <a:xfrm rot="5650820">
              <a:off x="9998868" y="6407944"/>
              <a:ext cx="78581" cy="1047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0E67896E-84AC-1718-C813-FD9FA95A38E1}"/>
                </a:ext>
              </a:extLst>
            </p:cNvPr>
            <p:cNvSpPr/>
            <p:nvPr userDrawn="1"/>
          </p:nvSpPr>
          <p:spPr>
            <a:xfrm rot="5718918">
              <a:off x="9994105" y="6450806"/>
              <a:ext cx="78581" cy="104775"/>
            </a:xfrm>
            <a:prstGeom prst="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3703314540"/>
      </p:ext>
    </p:extLst>
  </p:cSld>
  <p:clrMapOvr>
    <a:masterClrMapping/>
  </p:clrMapOvr>
  <p:hf hdr="0" ftr="0" dt="0"/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064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95870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397763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FE5AF2B-7394-29C0-0B7B-CEDB507F5AC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952946"/>
      </p:ext>
    </p:extLst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064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95870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397763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043643D-8C63-DD1F-2FB4-D561F431996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0115294"/>
      </p:ext>
    </p:extLst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064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95870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397763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53EB73C-0A80-4153-5CAD-BD595FA09DC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514360"/>
      </p:ext>
    </p:extLst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064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95870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397763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C23363-5746-5D1A-814E-C1B0495EB3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8876406"/>
      </p:ext>
    </p:extLst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3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19" y="512064"/>
            <a:ext cx="1009062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bg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958706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397763"/>
            <a:ext cx="11277600" cy="359519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C8C23363-5746-5D1A-814E-C1B0495EB37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5152157"/>
      </p:ext>
    </p:extLst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Basic - bulle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320" y="512064"/>
            <a:ext cx="11274299" cy="878840"/>
          </a:xfrm>
        </p:spPr>
        <p:txBody>
          <a:bodyPr/>
          <a:lstStyle>
            <a:lvl1pPr>
              <a:buFontTx/>
              <a:buNone/>
              <a:defRPr sz="4400" b="0" i="0">
                <a:solidFill>
                  <a:schemeClr val="tx2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7" name="Text Placeholder 26">
            <a:extLst>
              <a:ext uri="{FF2B5EF4-FFF2-40B4-BE49-F238E27FC236}">
                <a16:creationId xmlns:a16="http://schemas.microsoft.com/office/drawing/2014/main" id="{28F09DC9-43AB-D54E-86FB-13BC852CD719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57320" y="1708174"/>
            <a:ext cx="11274299" cy="345175"/>
          </a:xfrm>
        </p:spPr>
        <p:txBody>
          <a:bodyPr/>
          <a:lstStyle>
            <a:lvl1pPr marL="0" indent="0">
              <a:buFontTx/>
              <a:buNone/>
              <a:defRPr sz="2200" b="1" cap="all" baseline="0">
                <a:solidFill>
                  <a:schemeClr val="accent2"/>
                </a:solidFill>
              </a:defRPr>
            </a:lvl1pPr>
            <a:lvl2pPr marL="246826" indent="0">
              <a:buFontTx/>
              <a:buNone/>
              <a:defRPr b="1">
                <a:solidFill>
                  <a:schemeClr val="bg1"/>
                </a:solidFill>
              </a:defRPr>
            </a:lvl2pPr>
            <a:lvl3pPr marL="685629" indent="0">
              <a:buFontTx/>
              <a:buNone/>
              <a:defRPr b="1">
                <a:solidFill>
                  <a:schemeClr val="bg1"/>
                </a:solidFill>
              </a:defRPr>
            </a:lvl3pPr>
            <a:lvl4pPr marL="1028443" indent="0">
              <a:buFontTx/>
              <a:buNone/>
              <a:defRPr b="1">
                <a:solidFill>
                  <a:schemeClr val="bg1"/>
                </a:solidFill>
              </a:defRPr>
            </a:lvl4pPr>
            <a:lvl5pPr marL="1371257" indent="0">
              <a:buFontTx/>
              <a:buNone/>
              <a:defRPr b="1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039210C-47DD-634C-9103-8315CAA91ED6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320" y="2147231"/>
            <a:ext cx="11277600" cy="378718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 marL="685629" indent="0">
              <a:buNone/>
              <a:defRPr/>
            </a:lvl3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F1E11D7-BC62-494D-A39E-DEC194FB58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7200" y="6601522"/>
            <a:ext cx="6870182" cy="256478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96856"/>
            <a:ext cx="457200" cy="252499"/>
          </a:xfrm>
        </p:spPr>
        <p:txBody>
          <a:bodyPr/>
          <a:lstStyle>
            <a:lvl1pPr>
              <a:buFontTx/>
              <a:buNone/>
              <a:defRPr sz="9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094912AF-D220-324A-A17B-426A8333E71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93763" y="5742422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889600"/>
      </p:ext>
    </p:extLst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331" y="3005588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331" y="5234630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0BD08B00-AD8C-6B20-A9C1-E55A079C1F5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50" y="316597"/>
            <a:ext cx="2055046" cy="811103"/>
          </a:xfrm>
          <a:prstGeom prst="rect">
            <a:avLst/>
          </a:prstGeom>
        </p:spPr>
      </p:pic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292AE-E700-0AAB-D9E8-FD1C995EC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39EB6-4BEF-4CDE-6238-CBF012AFB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84FA50-8B36-4B06-A05C-1E58CBA999B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9292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1331" y="3005588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741331" y="5234630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B4389D-67AE-2C9E-E348-2292B6904E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C2C5FA-6963-274F-EA62-D7902D886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84FA50-8B36-4B06-A05C-1E58CBA999B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AC9F3A-42D1-0E4C-AC0D-D9CFE02D088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50" y="31659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09535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6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367" y="2068806"/>
            <a:ext cx="5878343" cy="2002972"/>
          </a:xfrm>
        </p:spPr>
        <p:txBody>
          <a:bodyPr anchor="ctr"/>
          <a:lstStyle>
            <a:lvl1pPr algn="l">
              <a:lnSpc>
                <a:spcPts val="5000"/>
              </a:lnSpc>
              <a:defRPr sz="5000" b="0" i="0" cap="none" baseline="0">
                <a:solidFill>
                  <a:schemeClr val="accent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21EC-715E-F246-A1E9-2BD5B05D2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85369" y="6592824"/>
            <a:ext cx="5878342" cy="26517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76805"/>
            <a:ext cx="457200" cy="265176"/>
          </a:xfrm>
        </p:spPr>
        <p:txBody>
          <a:bodyPr/>
          <a:lstStyle>
            <a:lvl1pPr>
              <a:defRPr sz="8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1D8EEE2-AB9A-3D42-A79D-AC24B4C3BE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50" y="31659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844934"/>
      </p:ext>
    </p:extLst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5_Basic - bulle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5367" y="2068806"/>
            <a:ext cx="5878343" cy="2002972"/>
          </a:xfrm>
        </p:spPr>
        <p:txBody>
          <a:bodyPr anchor="ctr"/>
          <a:lstStyle>
            <a:lvl1pPr algn="l">
              <a:lnSpc>
                <a:spcPts val="5000"/>
              </a:lnSpc>
              <a:defRPr sz="5000" b="0" i="0" cap="none" baseline="0">
                <a:solidFill>
                  <a:schemeClr val="accent1"/>
                </a:solidFill>
                <a:latin typeface="Fields Display Semi Bold" pitchFamily="2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6B421EC-715E-F246-A1E9-2BD5B05D29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585369" y="6592824"/>
            <a:ext cx="5878342" cy="26517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76805"/>
            <a:ext cx="457200" cy="265176"/>
          </a:xfrm>
        </p:spPr>
        <p:txBody>
          <a:bodyPr/>
          <a:lstStyle>
            <a:lvl1pPr>
              <a:defRPr sz="800" b="0">
                <a:solidFill>
                  <a:schemeClr val="tx2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3F39E62-3FA3-8395-2544-37AE2267AD0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50" y="31659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92567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D90C9548-7E72-BD62-1FD4-9E54BEDA1CDF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5" t="15753" r="3533" b="9040"/>
          <a:stretch/>
        </p:blipFill>
        <p:spPr>
          <a:xfrm flipH="1">
            <a:off x="7059168" y="-3048"/>
            <a:ext cx="5132832" cy="655624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B2B295D-F58F-154D-5594-8B24FFDF056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5734" r="3699" b="9059"/>
          <a:stretch/>
        </p:blipFill>
        <p:spPr>
          <a:xfrm>
            <a:off x="0" y="3048"/>
            <a:ext cx="7071360" cy="655624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B884174-4DAF-9F26-9BC4-6B14A3786D4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3144F594-F9BB-530A-8E0B-8F15205ED5EA}"/>
              </a:ext>
            </a:extLst>
          </p:cNvPr>
          <p:cNvSpPr/>
          <p:nvPr userDrawn="1"/>
        </p:nvSpPr>
        <p:spPr>
          <a:xfrm>
            <a:off x="0" y="0"/>
            <a:ext cx="12192000" cy="6553200"/>
          </a:xfrm>
          <a:prstGeom prst="rect">
            <a:avLst/>
          </a:prstGeom>
          <a:solidFill>
            <a:schemeClr val="bg1">
              <a:alpha val="79924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0AE7BAA-976C-71C6-F9FF-84FD779BF5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94675"/>
            <a:ext cx="10972800" cy="8763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878283821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297" y="1575372"/>
            <a:ext cx="7498860" cy="2046996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bg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69297" y="3804414"/>
            <a:ext cx="7498860" cy="1216432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bg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292AE-E700-0AAB-D9E8-FD1C995EC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39EB6-4BEF-4CDE-6238-CBF012AFB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384FA50-8B36-4B06-A05C-1E58CBA999B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C84565D-53F6-DDAE-EF70-AECF9CF7A71C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50" y="316597"/>
            <a:ext cx="2055046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35337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69297" y="1575372"/>
            <a:ext cx="7498860" cy="2046996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accent1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969297" y="3804414"/>
            <a:ext cx="7498860" cy="1216432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accent1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6292AE-E700-0AAB-D9E8-FD1C995ECE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739EB6-4BEF-4CDE-6238-CBF012AFB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84FA50-8B36-4B06-A05C-1E58CBA999B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ADF005A-EA63-117A-CF66-D518C20EF97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51" y="316597"/>
            <a:ext cx="2055043" cy="81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90914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4FD66-BAD6-2ACE-D361-A3F6E79036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52EB58A-B3A8-DDBF-0368-CB66168E47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F1F31A2-4261-BA25-B581-3BF6990C0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59101B3-2CF2-C10D-CD0E-55B4E21BAB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E92B7E9-FB51-F2E9-36C9-75856980A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240150"/>
      </p:ext>
    </p:extLst>
  </p:cSld>
  <p:clrMapOvr>
    <a:masterClrMapping/>
  </p:clrMapOvr>
  <p:hf hdr="0" ftr="0" dt="0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748181-2D03-63D9-70F5-C8019E08F6BD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6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564" t="15753" r="12719" b="9040"/>
          <a:stretch/>
        </p:blipFill>
        <p:spPr>
          <a:xfrm flipH="1">
            <a:off x="7733654" y="-3048"/>
            <a:ext cx="4458346" cy="6556248"/>
          </a:xfrm>
          <a:prstGeom prst="rect">
            <a:avLst/>
          </a:prstGeom>
        </p:spPr>
      </p:pic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40601ED-5987-C0ED-283A-1D2DAC2CA34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Navy edge">
            <a:extLst>
              <a:ext uri="{FF2B5EF4-FFF2-40B4-BE49-F238E27FC236}">
                <a16:creationId xmlns:a16="http://schemas.microsoft.com/office/drawing/2014/main" id="{D5602801-F1EB-C787-0DD3-C39C0367F0F2}"/>
              </a:ext>
            </a:extLst>
          </p:cNvPr>
          <p:cNvSpPr/>
          <p:nvPr userDrawn="1"/>
        </p:nvSpPr>
        <p:spPr>
          <a:xfrm>
            <a:off x="11582400" y="0"/>
            <a:ext cx="609601" cy="6556248"/>
          </a:xfrm>
          <a:prstGeom prst="rect">
            <a:avLst/>
          </a:prstGeom>
          <a:solidFill>
            <a:srgbClr val="D1310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sp>
        <p:nvSpPr>
          <p:cNvPr id="8" name="Bottom banner - teal">
            <a:extLst>
              <a:ext uri="{FF2B5EF4-FFF2-40B4-BE49-F238E27FC236}">
                <a16:creationId xmlns:a16="http://schemas.microsoft.com/office/drawing/2014/main" id="{06477062-37F8-0E86-9891-D60E5D84F2B4}"/>
              </a:ext>
            </a:extLst>
          </p:cNvPr>
          <p:cNvSpPr/>
          <p:nvPr userDrawn="1"/>
        </p:nvSpPr>
        <p:spPr>
          <a:xfrm>
            <a:off x="7735824" y="6556248"/>
            <a:ext cx="3840480" cy="301752"/>
          </a:xfrm>
          <a:prstGeom prst="rect">
            <a:avLst/>
          </a:prstGeom>
          <a:solidFill>
            <a:srgbClr val="769C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9" name="Disclaimer">
            <a:extLst>
              <a:ext uri="{FF2B5EF4-FFF2-40B4-BE49-F238E27FC236}">
                <a16:creationId xmlns:a16="http://schemas.microsoft.com/office/drawing/2014/main" id="{6212AE73-AEF4-27ED-C6AF-3C84A4EDA2FA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09600" y="6553200"/>
            <a:ext cx="6629400" cy="304800"/>
          </a:xfrm>
        </p:spPr>
        <p:txBody>
          <a:bodyPr anchor="ctr" anchorCtr="0"/>
          <a:lstStyle>
            <a:lvl1pPr marL="0" indent="0">
              <a:buFontTx/>
              <a:buNone/>
              <a:defRPr sz="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Footnote">
            <a:extLst>
              <a:ext uri="{FF2B5EF4-FFF2-40B4-BE49-F238E27FC236}">
                <a16:creationId xmlns:a16="http://schemas.microsoft.com/office/drawing/2014/main" id="{A5FE93BF-A8BA-0A4E-27CE-A6A5801239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09600" y="6172200"/>
            <a:ext cx="6629400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Content Placeholder 3:4">
            <a:extLst>
              <a:ext uri="{FF2B5EF4-FFF2-40B4-BE49-F238E27FC236}">
                <a16:creationId xmlns:a16="http://schemas.microsoft.com/office/drawing/2014/main" id="{AF2D2907-ACF7-8EFA-3FEA-4FD6F4141D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600200"/>
            <a:ext cx="6629400" cy="4572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3633CEDD-7444-E1D5-BF29-7ED8F37E00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11480"/>
            <a:ext cx="6629400" cy="11887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721842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old Divider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group of flowers with yellow center&#10;&#10;Description automatically generated">
            <a:extLst>
              <a:ext uri="{FF2B5EF4-FFF2-40B4-BE49-F238E27FC236}">
                <a16:creationId xmlns:a16="http://schemas.microsoft.com/office/drawing/2014/main" id="{F17FF25F-C8E6-B822-F500-A8F20EACD63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644901"/>
            <a:ext cx="12192000" cy="29083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4A5D320-0424-F518-ACDC-02994E4A38D0}"/>
              </a:ext>
            </a:extLst>
          </p:cNvPr>
          <p:cNvSpPr/>
          <p:nvPr userDrawn="1"/>
        </p:nvSpPr>
        <p:spPr>
          <a:xfrm>
            <a:off x="0" y="3587750"/>
            <a:ext cx="12192000" cy="2508250"/>
          </a:xfrm>
          <a:prstGeom prst="rect">
            <a:avLst/>
          </a:prstGeom>
          <a:gradFill>
            <a:gsLst>
              <a:gs pos="5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1" name="Bottom banner - navy blue"/>
          <p:cNvSpPr/>
          <p:nvPr userDrawn="1"/>
        </p:nvSpPr>
        <p:spPr>
          <a:xfrm>
            <a:off x="11582400" y="6556248"/>
            <a:ext cx="609600" cy="301752"/>
          </a:xfrm>
          <a:prstGeom prst="rect">
            <a:avLst/>
          </a:prstGeom>
          <a:solidFill>
            <a:srgbClr val="D1310A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12" name="Bottom banner - teal"/>
          <p:cNvSpPr/>
          <p:nvPr userDrawn="1"/>
        </p:nvSpPr>
        <p:spPr>
          <a:xfrm>
            <a:off x="5457093" y="6556248"/>
            <a:ext cx="6125307" cy="301752"/>
          </a:xfrm>
          <a:prstGeom prst="rect">
            <a:avLst/>
          </a:prstGeom>
          <a:solidFill>
            <a:srgbClr val="769C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en-US" sz="2000"/>
          </a:p>
        </p:txBody>
      </p:sp>
      <p:sp>
        <p:nvSpPr>
          <p:cNvPr id="6" name="Slide Number Placeholder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8" name="Rectangle 17"/>
          <p:cNvSpPr/>
          <p:nvPr userDrawn="1"/>
        </p:nvSpPr>
        <p:spPr>
          <a:xfrm>
            <a:off x="5457093" y="0"/>
            <a:ext cx="6126480" cy="6556248"/>
          </a:xfrm>
          <a:prstGeom prst="rect">
            <a:avLst/>
          </a:prstGeom>
          <a:solidFill>
            <a:srgbClr val="005587">
              <a:alpha val="80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/>
          </a:p>
        </p:txBody>
      </p:sp>
      <p:sp>
        <p:nvSpPr>
          <p:cNvPr id="3" name="Subhead text"/>
          <p:cNvSpPr>
            <a:spLocks noGrp="1"/>
          </p:cNvSpPr>
          <p:nvPr>
            <p:ph type="body" idx="1"/>
          </p:nvPr>
        </p:nvSpPr>
        <p:spPr>
          <a:xfrm>
            <a:off x="6226206" y="3543300"/>
            <a:ext cx="4550961" cy="19812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bg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Divider title 1"/>
          <p:cNvSpPr>
            <a:spLocks noGrp="1"/>
          </p:cNvSpPr>
          <p:nvPr>
            <p:ph type="title"/>
          </p:nvPr>
        </p:nvSpPr>
        <p:spPr>
          <a:xfrm>
            <a:off x="6226205" y="1295401"/>
            <a:ext cx="4550963" cy="2133600"/>
          </a:xfrm>
        </p:spPr>
        <p:txBody>
          <a:bodyPr anchor="b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12334096"/>
      </p:ext>
    </p:extLst>
  </p:cSld>
  <p:clrMapOvr>
    <a:masterClrMapping/>
  </p:clrMapOvr>
  <p:hf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lor Block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Navy edge"/>
          <p:cNvSpPr/>
          <p:nvPr userDrawn="1"/>
        </p:nvSpPr>
        <p:spPr>
          <a:xfrm>
            <a:off x="7663542" y="0"/>
            <a:ext cx="4528457" cy="6565392"/>
          </a:xfrm>
          <a:prstGeom prst="rect">
            <a:avLst/>
          </a:prstGeom>
          <a:solidFill>
            <a:srgbClr val="769CC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pic>
        <p:nvPicPr>
          <p:cNvPr id="14" name="Picture 13"/>
          <p:cNvPicPr>
            <a:picLocks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390" b="18518"/>
          <a:stretch/>
        </p:blipFill>
        <p:spPr>
          <a:xfrm>
            <a:off x="8284672" y="5660136"/>
            <a:ext cx="3025315" cy="1188720"/>
          </a:xfrm>
          <a:prstGeom prst="rect">
            <a:avLst/>
          </a:prstGeom>
        </p:spPr>
      </p:pic>
      <p:sp>
        <p:nvSpPr>
          <p:cNvPr id="8" name="Bottom banner - navy blue"/>
          <p:cNvSpPr/>
          <p:nvPr userDrawn="1"/>
        </p:nvSpPr>
        <p:spPr>
          <a:xfrm>
            <a:off x="7665719" y="6556248"/>
            <a:ext cx="4526280" cy="3017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isclaimer"/>
          <p:cNvSpPr>
            <a:spLocks noGrp="1"/>
          </p:cNvSpPr>
          <p:nvPr>
            <p:ph type="body" sz="quarter" idx="14"/>
          </p:nvPr>
        </p:nvSpPr>
        <p:spPr>
          <a:xfrm>
            <a:off x="609600" y="6553200"/>
            <a:ext cx="6629400" cy="304800"/>
          </a:xfrm>
        </p:spPr>
        <p:txBody>
          <a:bodyPr anchor="ctr" anchorCtr="0"/>
          <a:lstStyle>
            <a:lvl1pPr marL="0" indent="0">
              <a:buFontTx/>
              <a:buNone/>
              <a:defRPr sz="6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609599" y="6172200"/>
            <a:ext cx="6629400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4:3"/>
          <p:cNvSpPr>
            <a:spLocks noGrp="1"/>
          </p:cNvSpPr>
          <p:nvPr>
            <p:ph idx="1"/>
          </p:nvPr>
        </p:nvSpPr>
        <p:spPr>
          <a:xfrm>
            <a:off x="609600" y="1600200"/>
            <a:ext cx="6629400" cy="45720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411480"/>
            <a:ext cx="6629400" cy="11887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2" name="Sidebar Placeholder"/>
          <p:cNvSpPr>
            <a:spLocks noGrp="1"/>
          </p:cNvSpPr>
          <p:nvPr>
            <p:ph sz="quarter" idx="15"/>
          </p:nvPr>
        </p:nvSpPr>
        <p:spPr>
          <a:xfrm>
            <a:off x="8224156" y="1600200"/>
            <a:ext cx="3407228" cy="4014788"/>
          </a:xfrm>
        </p:spPr>
        <p:txBody>
          <a:bodyPr anchor="ctr"/>
          <a:lstStyle>
            <a:lvl1pPr marL="0" indent="0" algn="ctr">
              <a:buFontTx/>
              <a:buNone/>
              <a:defRPr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pic>
        <p:nvPicPr>
          <p:cNvPr id="15" name="OK logo">
            <a:extLst>
              <a:ext uri="{FF2B5EF4-FFF2-40B4-BE49-F238E27FC236}">
                <a16:creationId xmlns:a16="http://schemas.microsoft.com/office/drawing/2014/main" id="{74A86640-EB0B-4E4E-A95F-34E0F615BC6C}"/>
              </a:ext>
            </a:extLst>
          </p:cNvPr>
          <p:cNvPicPr>
            <a:picLocks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8202" y="457199"/>
            <a:ext cx="2199137" cy="365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228084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Speaker Bi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FB1742-D3F6-7BF4-AF0B-1C1B10885ED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3174"/>
            <a:ext cx="12197649" cy="685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9563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sic - bulle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34800" y="6563248"/>
            <a:ext cx="457200" cy="304800"/>
          </a:xfrm>
        </p:spPr>
        <p:txBody>
          <a:bodyPr/>
          <a:lstStyle>
            <a:lvl1pPr>
              <a:defRPr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57200" y="6172200"/>
            <a:ext cx="11277600" cy="193699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970"/>
            <a:ext cx="11277600" cy="437164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56203"/>
            <a:ext cx="11277600" cy="876300"/>
          </a:xfrm>
        </p:spPr>
        <p:txBody>
          <a:bodyPr/>
          <a:lstStyle>
            <a:lvl1pPr>
              <a:defRPr sz="3200" b="0" i="0">
                <a:solidFill>
                  <a:schemeClr val="accent4"/>
                </a:solidFill>
                <a:latin typeface="+mj-lt"/>
                <a:cs typeface="Arial Black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A579BD49-E56D-F04A-A4F0-CEE40822C5F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57200" y="6591008"/>
            <a:ext cx="6221413" cy="249279"/>
          </a:xfrm>
        </p:spPr>
        <p:txBody>
          <a:bodyPr anchor="ctr"/>
          <a:lstStyle>
            <a:lvl1pPr marL="0" indent="0">
              <a:buFontTx/>
              <a:buNone/>
              <a:defRPr sz="800" b="0" cap="all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468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eer banner" hidden="1"/>
          <p:cNvSpPr/>
          <p:nvPr userDrawn="1"/>
        </p:nvSpPr>
        <p:spPr>
          <a:xfrm>
            <a:off x="7048430" y="1292352"/>
            <a:ext cx="4686369" cy="5260848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66867" y="3457851"/>
            <a:ext cx="10450286" cy="1346340"/>
          </a:xfrm>
        </p:spPr>
        <p:txBody>
          <a:bodyPr anchor="b"/>
          <a:lstStyle>
            <a:lvl1pPr marL="0" indent="0" algn="l">
              <a:lnSpc>
                <a:spcPct val="80000"/>
              </a:lnSpc>
              <a:spcAft>
                <a:spcPts val="0"/>
              </a:spcAft>
              <a:buFontTx/>
              <a:buNone/>
              <a:defRPr sz="6000" b="0" i="0">
                <a:solidFill>
                  <a:schemeClr val="accent4"/>
                </a:solidFill>
                <a:latin typeface="+mj-lt"/>
                <a:ea typeface="Tw Cen MT Condensed" panose="020B0606020104020203" pitchFamily="34" charset="77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ED2CE3-7E50-3D46-8CBF-0B20D36AAEA0}"/>
              </a:ext>
            </a:extLst>
          </p:cNvPr>
          <p:cNvSpPr txBox="1"/>
          <p:nvPr userDrawn="1"/>
        </p:nvSpPr>
        <p:spPr>
          <a:xfrm>
            <a:off x="745116" y="6607362"/>
            <a:ext cx="757936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500" b="0">
                <a:solidFill>
                  <a:schemeClr val="bg1"/>
                </a:solidFill>
              </a:rPr>
              <a:t> Health Care Service Corporation, a Mutual Legal Reserve Company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F742258-7D9C-614A-B934-47812977F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667" y="4752452"/>
            <a:ext cx="7465734" cy="784225"/>
          </a:xfrm>
        </p:spPr>
        <p:txBody>
          <a:bodyPr/>
          <a:lstStyle>
            <a:lvl1pPr marL="0" indent="0" algn="l"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46888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1169350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8_Speaker Bio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FB1742-D3F6-7BF4-AF0B-1C1B10885ED8}"/>
              </a:ext>
            </a:extLst>
          </p:cNvPr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3174"/>
            <a:ext cx="12197647" cy="6854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86603"/>
      </p:ext>
    </p:extLst>
  </p:cSld>
  <p:clrMapOvr>
    <a:masterClrMapping/>
  </p:clrMapOvr>
  <p:transition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Luminare yellow - white - 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1EFB1742-D3F6-7BF4-AF0B-1C1B10885E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" y="3174"/>
            <a:ext cx="12197647" cy="6854823"/>
          </a:xfrm>
          <a:prstGeom prst="rect">
            <a:avLst/>
          </a:prstGeom>
        </p:spPr>
      </p:pic>
      <p:sp>
        <p:nvSpPr>
          <p:cNvPr id="2" name="Text Placeholder 7">
            <a:extLst>
              <a:ext uri="{FF2B5EF4-FFF2-40B4-BE49-F238E27FC236}">
                <a16:creationId xmlns:a16="http://schemas.microsoft.com/office/drawing/2014/main" id="{B70C0F93-A50C-4306-145C-8B6D0A4B8105}"/>
              </a:ext>
            </a:extLst>
          </p:cNvPr>
          <p:cNvSpPr txBox="1">
            <a:spLocks/>
          </p:cNvSpPr>
          <p:nvPr userDrawn="1"/>
        </p:nvSpPr>
        <p:spPr>
          <a:xfrm>
            <a:off x="327400" y="6555065"/>
            <a:ext cx="6974281" cy="202786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700" i="1" kern="1200" spc="20" baseline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700" i="1" kern="1200" spc="20" baseline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700" i="1" kern="1200" spc="20" baseline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700" i="1" kern="1200" spc="20" baseline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700" i="1" kern="1200" spc="20" baseline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@2024 </a:t>
            </a:r>
            <a:r>
              <a:rPr lang="en-US" i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Luminare</a:t>
            </a:r>
            <a:r>
              <a:rPr lang="en-US" i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Health Benefits, Inc – Confidential and Proprietary</a:t>
            </a:r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76465FD3-2BF3-A032-B5FB-A9E8AFB89ED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9121400" y="6528387"/>
            <a:ext cx="2743200" cy="228600"/>
          </a:xfrm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6CDCF5B-3D6E-C04C-A03C-A836556B136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62395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5A223-BDE3-4662-BD05-6BDBDD27824A}" type="slidenum">
              <a:rPr lang="en-US" smtClean="0">
                <a:solidFill>
                  <a:srgbClr val="FFFFFF">
                    <a:lumMod val="75000"/>
                  </a:srgbClr>
                </a:solidFill>
              </a:rPr>
              <a:pPr/>
              <a:t>‹#›</a:t>
            </a:fld>
            <a:endParaRPr lang="en-US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" y="1295400"/>
            <a:ext cx="10972800" cy="48768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" y="411481"/>
            <a:ext cx="10972800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note"/>
          <p:cNvSpPr>
            <a:spLocks noGrp="1"/>
          </p:cNvSpPr>
          <p:nvPr>
            <p:ph type="body" sz="quarter" idx="13"/>
          </p:nvPr>
        </p:nvSpPr>
        <p:spPr>
          <a:xfrm>
            <a:off x="518160" y="6419851"/>
            <a:ext cx="10972800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467390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4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3226" y="1674565"/>
            <a:ext cx="4160452" cy="3840957"/>
          </a:xfrm>
        </p:spPr>
        <p:txBody>
          <a:bodyPr anchor="b"/>
          <a:lstStyle>
            <a:lvl1pPr algn="l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Text Box 39">
            <a:extLst>
              <a:ext uri="{FF2B5EF4-FFF2-40B4-BE49-F238E27FC236}">
                <a16:creationId xmlns:a16="http://schemas.microsoft.com/office/drawing/2014/main" id="{FC707AA0-3EB1-C7AF-E2DA-9A78FB88AE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583225" y="6350218"/>
            <a:ext cx="6913536" cy="3385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b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defTabSz="914171" eaLnBrk="1" fontAlgn="base" latinLnBrk="0" hangingPunct="1">
              <a:lnSpc>
                <a:spcPct val="100000"/>
              </a:lnSpc>
              <a:spcBef>
                <a:spcPts val="3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Health Care Service Corporation, a Mutual Legal Reserve Company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83225" y="5691932"/>
            <a:ext cx="5128484" cy="596238"/>
          </a:xfrm>
        </p:spPr>
        <p:txBody>
          <a:bodyPr anchor="t"/>
          <a:lstStyle>
            <a:lvl1pPr marL="0" indent="0" algn="l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B740ABBD-4C32-AB50-C28D-EC049BA8B48B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36450" y="852778"/>
            <a:ext cx="2648865" cy="1411287"/>
          </a:xfrm>
        </p:spPr>
        <p:txBody>
          <a:bodyPr/>
          <a:lstStyle>
            <a:lvl1pPr marL="0" indent="0">
              <a:lnSpc>
                <a:spcPts val="2100"/>
              </a:lnSpc>
              <a:spcAft>
                <a:spcPts val="0"/>
              </a:spcAft>
              <a:buFontTx/>
              <a:buNone/>
              <a:defRPr sz="210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 descr="Health Care Service Corporation Full Logo">
            <a:extLst>
              <a:ext uri="{FF2B5EF4-FFF2-40B4-BE49-F238E27FC236}">
                <a16:creationId xmlns:a16="http://schemas.microsoft.com/office/drawing/2014/main" id="{059DFEE6-5522-D14B-20C7-D49E51E17CF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48" y="316597"/>
            <a:ext cx="2055048" cy="8111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386021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7B693-DF2D-2A45-11AA-FBFAD08CB1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68C765E-CA58-4BEE-5395-76AE3B8A19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3FFEC18-5B4C-1CBF-5381-3F803625E8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4C4B767-C870-8630-CF9D-5DE484B75D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7E4DFEA-6728-4CA1-ADAD-B069BF7CB5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457389"/>
      </p:ext>
    </p:extLst>
  </p:cSld>
  <p:clrMapOvr>
    <a:masterClrMapping/>
  </p:clrMapOvr>
  <p:hf hdr="0" ftr="0" dt="0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1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894" y="2824698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tx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894" y="5053740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tx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9C2C44A-33C9-1ACC-1575-4FEFE2C4BA85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48" y="316596"/>
            <a:ext cx="2055048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016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 Slid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05B9FF29-5503-611F-DD79-71EF9B0AF4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29894" y="2824698"/>
            <a:ext cx="8185978" cy="2046996"/>
          </a:xfrm>
        </p:spPr>
        <p:txBody>
          <a:bodyPr anchor="b"/>
          <a:lstStyle>
            <a:lvl1pPr algn="r">
              <a:lnSpc>
                <a:spcPts val="5000"/>
              </a:lnSpc>
              <a:spcBef>
                <a:spcPts val="1200"/>
              </a:spcBef>
              <a:defRPr sz="5000" b="0">
                <a:solidFill>
                  <a:schemeClr val="bg2"/>
                </a:solidFill>
                <a:latin typeface="Fields Display Semi Bold" pitchFamily="2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FD8DDEED-D733-C3B9-5B5E-8EEBA89227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3429894" y="5053740"/>
            <a:ext cx="8185978" cy="1216432"/>
          </a:xfrm>
        </p:spPr>
        <p:txBody>
          <a:bodyPr anchor="t"/>
          <a:lstStyle>
            <a:lvl1pPr marL="0" indent="0" algn="r">
              <a:lnSpc>
                <a:spcPts val="1800"/>
              </a:lnSpc>
              <a:spcAft>
                <a:spcPts val="0"/>
              </a:spcAft>
              <a:buNone/>
              <a:defRPr sz="1800" b="0" cap="none" baseline="0">
                <a:solidFill>
                  <a:schemeClr val="bg2"/>
                </a:solidFill>
                <a:latin typeface="Fields Display Semi Bold" pitchFamily="2" charset="0"/>
              </a:defRPr>
            </a:lvl1pPr>
            <a:lvl2pPr marL="246827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B16AD94-0747-516E-10DB-1A3C4D6AC97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39749" y="316596"/>
            <a:ext cx="2055046" cy="811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59179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Bottom banner - navy blue"/>
          <p:cNvSpPr/>
          <p:nvPr userDrawn="1"/>
        </p:nvSpPr>
        <p:spPr>
          <a:xfrm>
            <a:off x="11582400" y="6556248"/>
            <a:ext cx="609600" cy="3017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0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isclaimer"/>
          <p:cNvSpPr>
            <a:spLocks noGrp="1"/>
          </p:cNvSpPr>
          <p:nvPr>
            <p:ph type="body" sz="quarter" idx="14"/>
          </p:nvPr>
        </p:nvSpPr>
        <p:spPr>
          <a:xfrm>
            <a:off x="473414" y="6553200"/>
            <a:ext cx="6155986" cy="304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spcAft>
                <a:spcPts val="200"/>
              </a:spcAft>
              <a:buFontTx/>
              <a:buNone/>
              <a:defRPr sz="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172200"/>
            <a:ext cx="11185186" cy="31242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295400"/>
            <a:ext cx="11185186" cy="48768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1851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4832427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F4E3AB-8A31-44ED-9300-03403683AEAC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1" name="Footnote">
            <a:extLst>
              <a:ext uri="{FF2B5EF4-FFF2-40B4-BE49-F238E27FC236}">
                <a16:creationId xmlns:a16="http://schemas.microsoft.com/office/drawing/2014/main" id="{4755B80F-AD42-440F-9A0B-BD3DE860B6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414" y="6248400"/>
            <a:ext cx="6689386" cy="46253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828800"/>
            <a:ext cx="7451386" cy="43815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7451386" cy="8839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5376869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F4E3AB-8A31-44ED-9300-03403683AEAC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1" name="Footnote">
            <a:extLst>
              <a:ext uri="{FF2B5EF4-FFF2-40B4-BE49-F238E27FC236}">
                <a16:creationId xmlns:a16="http://schemas.microsoft.com/office/drawing/2014/main" id="{4755B80F-AD42-440F-9A0B-BD3DE860B6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414" y="6248400"/>
            <a:ext cx="6689386" cy="46253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676400"/>
            <a:ext cx="6994186" cy="45339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6994186" cy="8839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801790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F4E3AB-8A31-44ED-9300-03403683AEAC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1" name="Footnote">
            <a:extLst>
              <a:ext uri="{FF2B5EF4-FFF2-40B4-BE49-F238E27FC236}">
                <a16:creationId xmlns:a16="http://schemas.microsoft.com/office/drawing/2014/main" id="{4755B80F-AD42-440F-9A0B-BD3DE860B6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414" y="6248400"/>
            <a:ext cx="5622586" cy="46253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2133600"/>
            <a:ext cx="5622586" cy="40767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5622586" cy="127025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630364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F4E3AB-8A31-44ED-9300-03403683AEAC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1" name="Footnote">
            <a:extLst>
              <a:ext uri="{FF2B5EF4-FFF2-40B4-BE49-F238E27FC236}">
                <a16:creationId xmlns:a16="http://schemas.microsoft.com/office/drawing/2014/main" id="{4755B80F-AD42-440F-9A0B-BD3DE860B6FA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73413" y="6248400"/>
            <a:ext cx="6079785" cy="46253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800814"/>
            <a:ext cx="6079784" cy="4292346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6079786" cy="1270254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09569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5BF4E3AB-8A31-44ED-9300-03403683AEAC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325880"/>
            <a:ext cx="6232186" cy="522732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62321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753039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248400"/>
            <a:ext cx="10727986" cy="46253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1089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0913273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5" y="373380"/>
            <a:ext cx="2975842" cy="1232126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5030244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06024E-5AEC-FA7C-A3FA-10D54EA5E3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11A660-A826-8895-9032-902A771E76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2FB8AD4-ABB3-3045-AA30-D74C4744D7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2E48E5-CA59-BB7A-4C50-8E9C90751D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173875-9A09-AF57-7FDA-03A7422E1C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61130F0-A8E1-7FB3-0243-853DEE6421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024088"/>
      </p:ext>
    </p:extLst>
  </p:cSld>
  <p:clrMapOvr>
    <a:masterClrMapping/>
  </p:clrMapOvr>
  <p:hf hdr="0" ftr="0" dt="0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2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096000"/>
            <a:ext cx="5774986" cy="61493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1089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50C781-1570-172B-6296-76455A9063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414" y="1752600"/>
            <a:ext cx="6003586" cy="4060959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843775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1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6943514" y="6248400"/>
            <a:ext cx="4648200" cy="46253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1089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70357935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6705600" y="6337554"/>
            <a:ext cx="4800600" cy="37338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56225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628917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838200"/>
            <a:ext cx="5851186" cy="1524000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5909348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953000" y="6248400"/>
            <a:ext cx="6705600" cy="46253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36413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020566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group of people working on their laptops&#10;&#10;Description automatically generated with low confidence">
            <a:extLst>
              <a:ext uri="{FF2B5EF4-FFF2-40B4-BE49-F238E27FC236}">
                <a16:creationId xmlns:a16="http://schemas.microsoft.com/office/drawing/2014/main" id="{1FFE8F32-3522-4F49-A5C6-91F568CD9456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76551F9-E57D-4CCF-9C75-74784E04F50D}"/>
              </a:ext>
            </a:extLst>
          </p:cNvPr>
          <p:cNvSpPr/>
          <p:nvPr userDrawn="1"/>
        </p:nvSpPr>
        <p:spPr>
          <a:xfrm>
            <a:off x="-1" y="0"/>
            <a:ext cx="5596465" cy="274478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406134"/>
            <a:ext cx="11107462" cy="3048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549434"/>
            <a:ext cx="4860586" cy="164592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941034448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273480D9-881F-403A-88C5-D03BC403001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4" y="0"/>
            <a:ext cx="12188952" cy="24384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76551F9-E57D-4CCF-9C75-74784E04F50D}"/>
              </a:ext>
            </a:extLst>
          </p:cNvPr>
          <p:cNvSpPr/>
          <p:nvPr userDrawn="1"/>
        </p:nvSpPr>
        <p:spPr>
          <a:xfrm>
            <a:off x="1" y="0"/>
            <a:ext cx="6790266" cy="24384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396240"/>
            <a:ext cx="5698786" cy="1645920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30D1C3D6-F64E-4C62-8BE8-2DF0F549E3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414" y="2825749"/>
            <a:ext cx="11185186" cy="35814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58445205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B76551F9-E57D-4CCF-9C75-74784E04F50D}"/>
              </a:ext>
            </a:extLst>
          </p:cNvPr>
          <p:cNvSpPr/>
          <p:nvPr userDrawn="1"/>
        </p:nvSpPr>
        <p:spPr>
          <a:xfrm>
            <a:off x="0" y="0"/>
            <a:ext cx="7543800" cy="3429000"/>
          </a:xfrm>
          <a:prstGeom prst="rect">
            <a:avLst/>
          </a:prstGeom>
          <a:solidFill>
            <a:schemeClr val="bg2">
              <a:lumMod val="20000"/>
              <a:lumOff val="8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891540"/>
            <a:ext cx="6689386" cy="1645920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794273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ext&#10;&#10;Description automatically generated">
            <a:extLst>
              <a:ext uri="{FF2B5EF4-FFF2-40B4-BE49-F238E27FC236}">
                <a16:creationId xmlns:a16="http://schemas.microsoft.com/office/drawing/2014/main" id="{D15DC189-3603-4A54-B8C2-794AE29912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B76551F9-E57D-4CCF-9C75-74784E04F50D}"/>
              </a:ext>
            </a:extLst>
          </p:cNvPr>
          <p:cNvSpPr/>
          <p:nvPr userDrawn="1"/>
        </p:nvSpPr>
        <p:spPr>
          <a:xfrm>
            <a:off x="0" y="0"/>
            <a:ext cx="6604000" cy="2744788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406134"/>
            <a:ext cx="11107462" cy="30480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6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549434"/>
            <a:ext cx="5622586" cy="1645920"/>
          </a:xfrm>
        </p:spPr>
        <p:txBody>
          <a:bodyPr anchor="ctr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9191370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white pa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ttom banner - navy blue"/>
          <p:cNvSpPr/>
          <p:nvPr userDrawn="1"/>
        </p:nvSpPr>
        <p:spPr>
          <a:xfrm>
            <a:off x="0" y="6556248"/>
            <a:ext cx="12192000" cy="3017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34779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27286C7-841A-885C-2778-7C84D50D46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2BCBA5-FD8C-943B-161C-66BAB708C0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58E7F4-6D34-183D-7EB0-08EF8313A66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445FB7D-2BE5-C3CF-E74D-38C32EF7418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317A4D2-10A7-AAC4-AD25-C26CD4DF5BA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1BD6931-7F91-A7C5-FFAF-D4A6B04C9D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9F27A8D-34DF-A09C-D566-1A86893981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3D7A230-294B-E7DA-58CC-DBA1F77103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9288845"/>
      </p:ext>
    </p:extLst>
  </p:cSld>
  <p:clrMapOvr>
    <a:masterClrMapping/>
  </p:clrMapOvr>
  <p:hf hdr="0" ftr="0" dt="0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295400"/>
            <a:ext cx="10972800" cy="48768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1851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419851"/>
            <a:ext cx="10972800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1684091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6421966" y="5943600"/>
            <a:ext cx="5160433" cy="78740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295400"/>
            <a:ext cx="10972800" cy="4876800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970906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B320A7E2-401D-4B54-96FA-A5869D4BB7BC}"/>
              </a:ext>
            </a:extLst>
          </p:cNvPr>
          <p:cNvPicPr>
            <a:picLocks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0800" y="866096"/>
            <a:ext cx="7010400" cy="1399674"/>
          </a:xfrm>
        </p:spPr>
        <p:txBody>
          <a:bodyPr anchor="ctr" anchorCtr="0"/>
          <a:lstStyle>
            <a:lvl1pPr algn="ctr"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48492471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7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7115514" y="6398514"/>
            <a:ext cx="4191000" cy="31242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115514" y="478855"/>
            <a:ext cx="4619286" cy="56388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3869986" cy="179832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1788068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398514"/>
            <a:ext cx="11185186" cy="31242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295400"/>
            <a:ext cx="11185186" cy="48768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1851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40631363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B92F1AEA-FA08-4AE2-B0A0-619ABEB707C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" y="347980"/>
            <a:ext cx="4447540" cy="922020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note"/>
          <p:cNvSpPr>
            <a:spLocks noGrp="1"/>
          </p:cNvSpPr>
          <p:nvPr>
            <p:ph type="body" sz="quarter" idx="13"/>
          </p:nvPr>
        </p:nvSpPr>
        <p:spPr>
          <a:xfrm>
            <a:off x="6536625" y="6432551"/>
            <a:ext cx="4876800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7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05199720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8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A picture containing clothing&#10;&#10;Description automatically generated">
            <a:extLst>
              <a:ext uri="{FF2B5EF4-FFF2-40B4-BE49-F238E27FC236}">
                <a16:creationId xmlns:a16="http://schemas.microsoft.com/office/drawing/2014/main" id="{61932424-7A08-4DC3-9902-EC2096B370A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" y="347980"/>
            <a:ext cx="4447540" cy="922020"/>
          </a:xfrm>
        </p:spPr>
        <p:txBody>
          <a:bodyPr anchor="t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note"/>
          <p:cNvSpPr>
            <a:spLocks noGrp="1"/>
          </p:cNvSpPr>
          <p:nvPr>
            <p:ph type="body" sz="quarter" idx="13"/>
          </p:nvPr>
        </p:nvSpPr>
        <p:spPr>
          <a:xfrm>
            <a:off x="6536625" y="6432551"/>
            <a:ext cx="4876800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7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5610477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9AF2DF61-1BF3-4DF9-967E-E73F2D6CA3C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" y="347980"/>
            <a:ext cx="4447540" cy="922020"/>
          </a:xfrm>
        </p:spPr>
        <p:txBody>
          <a:bodyPr anchor="t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4510E1-F987-4447-9A6A-921D73B7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9386" y="447908"/>
            <a:ext cx="6310062" cy="6029092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8" name="Footnote">
            <a:extLst>
              <a:ext uri="{FF2B5EF4-FFF2-40B4-BE49-F238E27FC236}">
                <a16:creationId xmlns:a16="http://schemas.microsoft.com/office/drawing/2014/main" id="{DAC49B34-EBB1-48DA-9E03-91FEE402711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62578" y="6432551"/>
            <a:ext cx="3995386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7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4556832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C0C5A48-3016-4501-8472-57FEFCE79D8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8160" y="347980"/>
            <a:ext cx="4447540" cy="922020"/>
          </a:xfrm>
        </p:spPr>
        <p:txBody>
          <a:bodyPr anchor="t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454510E1-F987-4447-9A6A-921D73B77C3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19386" y="447908"/>
            <a:ext cx="6310062" cy="6029092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9" name="Footnote">
            <a:extLst>
              <a:ext uri="{FF2B5EF4-FFF2-40B4-BE49-F238E27FC236}">
                <a16:creationId xmlns:a16="http://schemas.microsoft.com/office/drawing/2014/main" id="{A45BF2D6-AC5C-4424-BE43-4357B152916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62578" y="6432551"/>
            <a:ext cx="3995386" cy="312420"/>
          </a:xfrm>
        </p:spPr>
        <p:txBody>
          <a:bodyPr anchor="b"/>
          <a:lstStyle>
            <a:lvl1pPr marL="0" indent="0">
              <a:spcAft>
                <a:spcPts val="300"/>
              </a:spcAft>
              <a:buFontTx/>
              <a:buNone/>
              <a:defRPr sz="700"/>
            </a:lvl1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090842644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4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CD75EC28-F76B-4354-A03B-B85664158459}"/>
              </a:ext>
            </a:extLst>
          </p:cNvPr>
          <p:cNvSpPr/>
          <p:nvPr userDrawn="1"/>
        </p:nvSpPr>
        <p:spPr>
          <a:xfrm>
            <a:off x="0" y="6400801"/>
            <a:ext cx="12192000" cy="4572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/>
                </a:solidFill>
              </a:rPr>
              <a:pPr/>
              <a:t>‹#›</a:t>
            </a:fld>
            <a:endParaRPr lang="en-US">
              <a:solidFill>
                <a:srgbClr val="1E1E1E"/>
              </a:solidFill>
            </a:endParaRPr>
          </a:p>
        </p:txBody>
      </p:sp>
      <p:sp>
        <p:nvSpPr>
          <p:cNvPr id="9" name="Content Placeholder 2"/>
          <p:cNvSpPr>
            <a:spLocks noGrp="1"/>
          </p:cNvSpPr>
          <p:nvPr>
            <p:ph idx="1" hasCustomPrompt="1"/>
          </p:nvPr>
        </p:nvSpPr>
        <p:spPr>
          <a:xfrm>
            <a:off x="6273798" y="685800"/>
            <a:ext cx="5410200" cy="5503130"/>
          </a:xfrm>
        </p:spPr>
        <p:txBody>
          <a:bodyPr anchor="t" anchorCtr="0"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7" name="Footnote">
            <a:extLst>
              <a:ext uri="{FF2B5EF4-FFF2-40B4-BE49-F238E27FC236}">
                <a16:creationId xmlns:a16="http://schemas.microsoft.com/office/drawing/2014/main" id="{6298AD2A-308B-4EC7-8E78-A7392E90ED64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6273797" y="6248400"/>
            <a:ext cx="4933119" cy="483755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381BAFA-5783-F935-0DC7-EBA4290F7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160" y="415716"/>
            <a:ext cx="4892040" cy="922020"/>
          </a:xfrm>
        </p:spPr>
        <p:txBody>
          <a:bodyPr anchor="t" anchorCtr="0"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2430764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011C4-6AE3-8CB0-F08F-50B5EED1E2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350E5E8-FC4D-9AF8-D413-05E68479B2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1B1EEE9-8B2E-92E5-AD22-EF0C97915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6DFDCAC-B1EA-0F28-42F0-5864BD934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241038"/>
      </p:ext>
    </p:extLst>
  </p:cSld>
  <p:clrMapOvr>
    <a:masterClrMapping/>
  </p:clrMapOvr>
  <p:hf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69F4372-B9F3-4DA9-9E72-F1060311C42B}"/>
              </a:ext>
            </a:extLst>
          </p:cNvPr>
          <p:cNvSpPr/>
          <p:nvPr userDrawn="1"/>
        </p:nvSpPr>
        <p:spPr>
          <a:xfrm>
            <a:off x="0" y="6441933"/>
            <a:ext cx="12192000" cy="4160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F6EA6E1-A17B-45F8-BDCB-95278BDECE54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gradFill flip="none" rotWithShape="1">
            <a:gsLst>
              <a:gs pos="33000">
                <a:schemeClr val="bg1"/>
              </a:gs>
              <a:gs pos="100000">
                <a:schemeClr val="bg1">
                  <a:alpha val="0"/>
                </a:schemeClr>
              </a:gs>
            </a:gsLst>
            <a:lin ang="108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51579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4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82A7DAD-DE58-4ECC-ADA9-D0D771F33EAC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685800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69DC38E3-FCF4-4100-A3D9-2131D123DA32}"/>
              </a:ext>
            </a:extLst>
          </p:cNvPr>
          <p:cNvSpPr/>
          <p:nvPr userDrawn="1"/>
        </p:nvSpPr>
        <p:spPr>
          <a:xfrm>
            <a:off x="0" y="0"/>
            <a:ext cx="5066728" cy="169164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4098586" cy="87630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80147012-AF7D-42AB-9706-8C0F2FCF5C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685800"/>
            <a:ext cx="5622586" cy="5136996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13527976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7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F6009EA1-6772-404A-BA0E-BC9995A69C0E}"/>
              </a:ext>
            </a:extLst>
          </p:cNvPr>
          <p:cNvGrpSpPr/>
          <p:nvPr userDrawn="1"/>
        </p:nvGrpSpPr>
        <p:grpSpPr>
          <a:xfrm>
            <a:off x="0" y="-1"/>
            <a:ext cx="12192000" cy="2200021"/>
            <a:chOff x="0" y="-1"/>
            <a:chExt cx="12192000" cy="2200021"/>
          </a:xfrm>
        </p:grpSpPr>
        <p:pic>
          <p:nvPicPr>
            <p:cNvPr id="5" name="Picture 4"/>
            <p:cNvPicPr>
              <a:picLocks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70084"/>
            <a:stretch/>
          </p:blipFill>
          <p:spPr>
            <a:xfrm>
              <a:off x="2362200" y="0"/>
              <a:ext cx="9829800" cy="220002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DF5C3B6-F0A3-46ED-9C1C-60418FF5ECA0}"/>
                </a:ext>
              </a:extLst>
            </p:cNvPr>
            <p:cNvSpPr/>
            <p:nvPr userDrawn="1"/>
          </p:nvSpPr>
          <p:spPr>
            <a:xfrm>
              <a:off x="0" y="0"/>
              <a:ext cx="2362200" cy="2200020"/>
            </a:xfrm>
            <a:prstGeom prst="rect">
              <a:avLst/>
            </a:prstGeom>
            <a:gradFill>
              <a:gsLst>
                <a:gs pos="0">
                  <a:srgbClr val="F1F8FF"/>
                </a:gs>
                <a:gs pos="100000">
                  <a:srgbClr val="F1F8FF"/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FBD80F4-56CC-4971-8DD1-103774F907B0}"/>
                </a:ext>
              </a:extLst>
            </p:cNvPr>
            <p:cNvSpPr/>
            <p:nvPr userDrawn="1"/>
          </p:nvSpPr>
          <p:spPr>
            <a:xfrm>
              <a:off x="2362200" y="-1"/>
              <a:ext cx="6019800" cy="2193937"/>
            </a:xfrm>
            <a:prstGeom prst="rect">
              <a:avLst/>
            </a:prstGeom>
            <a:gradFill>
              <a:gsLst>
                <a:gs pos="0">
                  <a:srgbClr val="F1F8FF"/>
                </a:gs>
                <a:gs pos="100000">
                  <a:srgbClr val="F1F8FF">
                    <a:alpha val="0"/>
                  </a:srgb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FD36AC7-28D3-481A-A237-840EE8508AA5}"/>
              </a:ext>
            </a:extLst>
          </p:cNvPr>
          <p:cNvSpPr/>
          <p:nvPr userDrawn="1"/>
        </p:nvSpPr>
        <p:spPr>
          <a:xfrm>
            <a:off x="0" y="6441933"/>
            <a:ext cx="12192000" cy="4160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74998"/>
            <a:ext cx="7010400" cy="1230431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2101850"/>
            <a:ext cx="12192000" cy="717550"/>
          </a:xfrm>
          <a:prstGeom prst="rect">
            <a:avLst/>
          </a:prstGeom>
          <a:gradFill flip="none" rotWithShape="1">
            <a:gsLst>
              <a:gs pos="10000">
                <a:schemeClr val="tx2">
                  <a:shade val="30000"/>
                  <a:satMod val="11500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0" name="Content Placeholder 2"/>
          <p:cNvSpPr>
            <a:spLocks noGrp="1"/>
          </p:cNvSpPr>
          <p:nvPr>
            <p:ph idx="1" hasCustomPrompt="1"/>
          </p:nvPr>
        </p:nvSpPr>
        <p:spPr>
          <a:xfrm>
            <a:off x="609600" y="2221792"/>
            <a:ext cx="11176000" cy="468914"/>
          </a:xfrm>
        </p:spPr>
        <p:txBody>
          <a:bodyPr anchor="ctr" anchorCtr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65598342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E79015A3-F691-413C-BB88-5D5338592C0C}"/>
              </a:ext>
            </a:extLst>
          </p:cNvPr>
          <p:cNvGrpSpPr/>
          <p:nvPr userDrawn="1"/>
        </p:nvGrpSpPr>
        <p:grpSpPr>
          <a:xfrm>
            <a:off x="0" y="0"/>
            <a:ext cx="12192000" cy="2286000"/>
            <a:chOff x="0" y="0"/>
            <a:chExt cx="12192000" cy="2286000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C0FA0A2-03B8-4B0D-892F-B6D3F7882C14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66667"/>
            <a:stretch/>
          </p:blipFill>
          <p:spPr>
            <a:xfrm>
              <a:off x="3048000" y="0"/>
              <a:ext cx="9144000" cy="228600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DF5C3B6-F0A3-46ED-9C1C-60418FF5ECA0}"/>
                </a:ext>
              </a:extLst>
            </p:cNvPr>
            <p:cNvSpPr/>
            <p:nvPr userDrawn="1"/>
          </p:nvSpPr>
          <p:spPr>
            <a:xfrm>
              <a:off x="0" y="0"/>
              <a:ext cx="3048000" cy="2200019"/>
            </a:xfrm>
            <a:prstGeom prst="rect">
              <a:avLst/>
            </a:prstGeom>
            <a:solidFill>
              <a:srgbClr val="F4F4F4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FBD80F4-56CC-4971-8DD1-103774F907B0}"/>
                </a:ext>
              </a:extLst>
            </p:cNvPr>
            <p:cNvSpPr/>
            <p:nvPr userDrawn="1"/>
          </p:nvSpPr>
          <p:spPr>
            <a:xfrm>
              <a:off x="3048000" y="0"/>
              <a:ext cx="6019800" cy="2101850"/>
            </a:xfrm>
            <a:prstGeom prst="rect">
              <a:avLst/>
            </a:prstGeom>
            <a:gradFill>
              <a:gsLst>
                <a:gs pos="0">
                  <a:srgbClr val="F4F4F4"/>
                </a:gs>
                <a:gs pos="100000">
                  <a:srgbClr val="F4F4F4">
                    <a:alpha val="0"/>
                  </a:srgb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FD36AC7-28D3-481A-A237-840EE8508AA5}"/>
              </a:ext>
            </a:extLst>
          </p:cNvPr>
          <p:cNvSpPr/>
          <p:nvPr userDrawn="1"/>
        </p:nvSpPr>
        <p:spPr>
          <a:xfrm>
            <a:off x="0" y="6441933"/>
            <a:ext cx="12192000" cy="4160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474998"/>
            <a:ext cx="7010400" cy="1230431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6866AC-4B23-45C2-9F68-114D4DFEF807}"/>
              </a:ext>
            </a:extLst>
          </p:cNvPr>
          <p:cNvSpPr/>
          <p:nvPr userDrawn="1"/>
        </p:nvSpPr>
        <p:spPr>
          <a:xfrm>
            <a:off x="0" y="2101850"/>
            <a:ext cx="12192000" cy="717550"/>
          </a:xfrm>
          <a:prstGeom prst="rect">
            <a:avLst/>
          </a:prstGeom>
          <a:gradFill flip="none" rotWithShape="1">
            <a:gsLst>
              <a:gs pos="10000">
                <a:schemeClr val="tx2">
                  <a:shade val="30000"/>
                  <a:satMod val="11500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C9C3FBF-7F3A-4B7A-9FCE-052A54E252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2221792"/>
            <a:ext cx="11176000" cy="468914"/>
          </a:xfrm>
        </p:spPr>
        <p:txBody>
          <a:bodyPr anchor="ctr" anchorCtr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15065663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7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A white background with black dots&#10;&#10;Description automatically generated with medium confidence">
            <a:extLst>
              <a:ext uri="{FF2B5EF4-FFF2-40B4-BE49-F238E27FC236}">
                <a16:creationId xmlns:a16="http://schemas.microsoft.com/office/drawing/2014/main" id="{7E08C0D9-DAF7-D760-C25F-E0C47586B29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24" y="0"/>
            <a:ext cx="12188952" cy="21031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7FD36AC7-28D3-481A-A237-840EE8508AA5}"/>
              </a:ext>
            </a:extLst>
          </p:cNvPr>
          <p:cNvSpPr/>
          <p:nvPr userDrawn="1"/>
        </p:nvSpPr>
        <p:spPr>
          <a:xfrm>
            <a:off x="0" y="6441933"/>
            <a:ext cx="12192000" cy="4160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599" y="474998"/>
            <a:ext cx="7806267" cy="1230431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26866AC-4B23-45C2-9F68-114D4DFEF807}"/>
              </a:ext>
            </a:extLst>
          </p:cNvPr>
          <p:cNvSpPr/>
          <p:nvPr userDrawn="1"/>
        </p:nvSpPr>
        <p:spPr>
          <a:xfrm>
            <a:off x="0" y="2101849"/>
            <a:ext cx="12192000" cy="977901"/>
          </a:xfrm>
          <a:prstGeom prst="rect">
            <a:avLst/>
          </a:prstGeom>
          <a:gradFill flip="none" rotWithShape="1">
            <a:gsLst>
              <a:gs pos="10000">
                <a:schemeClr val="tx2">
                  <a:shade val="30000"/>
                  <a:satMod val="11500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6C9C3FBF-7F3A-4B7A-9FCE-052A54E2525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2223203"/>
            <a:ext cx="11176000" cy="718259"/>
          </a:xfrm>
        </p:spPr>
        <p:txBody>
          <a:bodyPr anchor="ctr" anchorCtr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24967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6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71D8C146-D55A-4F37-ABEF-FD5E1EDA99B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7920"/>
          <a:stretch/>
        </p:blipFill>
        <p:spPr>
          <a:xfrm>
            <a:off x="3048000" y="0"/>
            <a:ext cx="9144000" cy="2200019"/>
          </a:xfrm>
          <a:prstGeom prst="rect">
            <a:avLst/>
          </a:prstGeom>
        </p:spPr>
      </p:pic>
      <p:grpSp>
        <p:nvGrpSpPr>
          <p:cNvPr id="7" name="Group 6">
            <a:extLst>
              <a:ext uri="{FF2B5EF4-FFF2-40B4-BE49-F238E27FC236}">
                <a16:creationId xmlns:a16="http://schemas.microsoft.com/office/drawing/2014/main" id="{E79015A3-F691-413C-BB88-5D5338592C0C}"/>
              </a:ext>
            </a:extLst>
          </p:cNvPr>
          <p:cNvGrpSpPr/>
          <p:nvPr userDrawn="1"/>
        </p:nvGrpSpPr>
        <p:grpSpPr>
          <a:xfrm>
            <a:off x="0" y="-1"/>
            <a:ext cx="6629400" cy="2200019"/>
            <a:chOff x="0" y="-1"/>
            <a:chExt cx="6629400" cy="2200019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DF5C3B6-F0A3-46ED-9C1C-60418FF5ECA0}"/>
                </a:ext>
              </a:extLst>
            </p:cNvPr>
            <p:cNvSpPr/>
            <p:nvPr userDrawn="1"/>
          </p:nvSpPr>
          <p:spPr>
            <a:xfrm>
              <a:off x="0" y="-1"/>
              <a:ext cx="3048000" cy="2200019"/>
            </a:xfrm>
            <a:prstGeom prst="rect">
              <a:avLst/>
            </a:prstGeom>
            <a:solidFill>
              <a:srgbClr val="F8DEBD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FBD80F4-56CC-4971-8DD1-103774F907B0}"/>
                </a:ext>
              </a:extLst>
            </p:cNvPr>
            <p:cNvSpPr/>
            <p:nvPr userDrawn="1"/>
          </p:nvSpPr>
          <p:spPr>
            <a:xfrm>
              <a:off x="3048000" y="-1"/>
              <a:ext cx="3581400" cy="2101850"/>
            </a:xfrm>
            <a:prstGeom prst="rect">
              <a:avLst/>
            </a:prstGeom>
            <a:gradFill>
              <a:gsLst>
                <a:gs pos="6000">
                  <a:srgbClr val="F8DEBD"/>
                </a:gs>
                <a:gs pos="100000">
                  <a:srgbClr val="F8DEBD">
                    <a:alpha val="0"/>
                  </a:srgb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FD36AC7-28D3-481A-A237-840EE8508AA5}"/>
              </a:ext>
            </a:extLst>
          </p:cNvPr>
          <p:cNvSpPr/>
          <p:nvPr userDrawn="1"/>
        </p:nvSpPr>
        <p:spPr>
          <a:xfrm>
            <a:off x="0" y="6441933"/>
            <a:ext cx="12192000" cy="4160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474998"/>
            <a:ext cx="7010400" cy="1230431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15E58B-56CA-4211-B6AD-070E72267D7D}"/>
              </a:ext>
            </a:extLst>
          </p:cNvPr>
          <p:cNvSpPr/>
          <p:nvPr userDrawn="1"/>
        </p:nvSpPr>
        <p:spPr>
          <a:xfrm>
            <a:off x="0" y="2101850"/>
            <a:ext cx="12192000" cy="717550"/>
          </a:xfrm>
          <a:prstGeom prst="rect">
            <a:avLst/>
          </a:prstGeom>
          <a:gradFill flip="none" rotWithShape="1">
            <a:gsLst>
              <a:gs pos="10000">
                <a:schemeClr val="tx2">
                  <a:shade val="30000"/>
                  <a:satMod val="11500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AEE987F-3851-43B3-893A-22D3B473F3E6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09600" y="2221792"/>
            <a:ext cx="11176000" cy="468914"/>
          </a:xfrm>
        </p:spPr>
        <p:txBody>
          <a:bodyPr anchor="ctr" anchorCtr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7154593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7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6528E633-EA45-4856-881E-43321A0BF4C7}"/>
              </a:ext>
            </a:extLst>
          </p:cNvPr>
          <p:cNvGrpSpPr/>
          <p:nvPr userDrawn="1"/>
        </p:nvGrpSpPr>
        <p:grpSpPr>
          <a:xfrm>
            <a:off x="0" y="0"/>
            <a:ext cx="12192000" cy="2215708"/>
            <a:chOff x="0" y="0"/>
            <a:chExt cx="12192000" cy="2215708"/>
          </a:xfrm>
        </p:grpSpPr>
        <p:pic>
          <p:nvPicPr>
            <p:cNvPr id="8" name="Picture 7" descr="A picture containing person, window&#10;&#10;Description automatically generated">
              <a:extLst>
                <a:ext uri="{FF2B5EF4-FFF2-40B4-BE49-F238E27FC236}">
                  <a16:creationId xmlns:a16="http://schemas.microsoft.com/office/drawing/2014/main" id="{D27665F0-941E-4863-B077-E17765D674AC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email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9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588" t="31028" b="14769"/>
            <a:stretch/>
          </p:blipFill>
          <p:spPr>
            <a:xfrm>
              <a:off x="6096000" y="0"/>
              <a:ext cx="6096000" cy="2215708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DF5C3B6-F0A3-46ED-9C1C-60418FF5ECA0}"/>
                </a:ext>
              </a:extLst>
            </p:cNvPr>
            <p:cNvSpPr/>
            <p:nvPr userDrawn="1"/>
          </p:nvSpPr>
          <p:spPr>
            <a:xfrm>
              <a:off x="0" y="0"/>
              <a:ext cx="6096000" cy="2133600"/>
            </a:xfrm>
            <a:prstGeom prst="rect">
              <a:avLst/>
            </a:prstGeom>
            <a:gradFill>
              <a:gsLst>
                <a:gs pos="1000">
                  <a:srgbClr val="E9E9E7"/>
                </a:gs>
                <a:gs pos="100000">
                  <a:srgbClr val="E9E9E7"/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FBD80F4-56CC-4971-8DD1-103774F907B0}"/>
                </a:ext>
              </a:extLst>
            </p:cNvPr>
            <p:cNvSpPr/>
            <p:nvPr userDrawn="1"/>
          </p:nvSpPr>
          <p:spPr>
            <a:xfrm>
              <a:off x="6096000" y="1"/>
              <a:ext cx="1219906" cy="2101849"/>
            </a:xfrm>
            <a:prstGeom prst="rect">
              <a:avLst/>
            </a:prstGeom>
            <a:gradFill>
              <a:gsLst>
                <a:gs pos="7000">
                  <a:srgbClr val="E9E9E7"/>
                </a:gs>
                <a:gs pos="100000">
                  <a:srgbClr val="E9E9E7">
                    <a:alpha val="0"/>
                  </a:srgb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FD36AC7-28D3-481A-A237-840EE8508AA5}"/>
              </a:ext>
            </a:extLst>
          </p:cNvPr>
          <p:cNvSpPr/>
          <p:nvPr userDrawn="1"/>
        </p:nvSpPr>
        <p:spPr>
          <a:xfrm>
            <a:off x="0" y="6441933"/>
            <a:ext cx="12192000" cy="4160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474998"/>
            <a:ext cx="7010400" cy="1230431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2101850"/>
            <a:ext cx="12192000" cy="717550"/>
          </a:xfrm>
          <a:prstGeom prst="rect">
            <a:avLst/>
          </a:prstGeom>
          <a:gradFill flip="none" rotWithShape="1">
            <a:gsLst>
              <a:gs pos="10000">
                <a:schemeClr val="tx2">
                  <a:shade val="30000"/>
                  <a:satMod val="11500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0" name="Content Placeholder 2"/>
          <p:cNvSpPr>
            <a:spLocks noGrp="1"/>
          </p:cNvSpPr>
          <p:nvPr userDrawn="1">
            <p:ph idx="1" hasCustomPrompt="1"/>
          </p:nvPr>
        </p:nvSpPr>
        <p:spPr>
          <a:xfrm>
            <a:off x="609600" y="2221792"/>
            <a:ext cx="11176000" cy="468914"/>
          </a:xfrm>
        </p:spPr>
        <p:txBody>
          <a:bodyPr anchor="ctr" anchorCtr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55870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8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EE7890C9-7014-4EBE-9160-BA7AE120F1A0}"/>
              </a:ext>
            </a:extLst>
          </p:cNvPr>
          <p:cNvGrpSpPr/>
          <p:nvPr userDrawn="1"/>
        </p:nvGrpSpPr>
        <p:grpSpPr>
          <a:xfrm>
            <a:off x="0" y="-1"/>
            <a:ext cx="12192000" cy="6858001"/>
            <a:chOff x="0" y="-1"/>
            <a:chExt cx="12192000" cy="6858001"/>
          </a:xfrm>
        </p:grpSpPr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A17F2BCD-8832-4CB9-9290-C17ED86C29D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048000" y="0"/>
              <a:ext cx="9144000" cy="6858000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EDF5C3B6-F0A3-46ED-9C1C-60418FF5ECA0}"/>
                </a:ext>
              </a:extLst>
            </p:cNvPr>
            <p:cNvSpPr/>
            <p:nvPr userDrawn="1"/>
          </p:nvSpPr>
          <p:spPr>
            <a:xfrm>
              <a:off x="0" y="-1"/>
              <a:ext cx="3048000" cy="2200019"/>
            </a:xfrm>
            <a:prstGeom prst="rect">
              <a:avLst/>
            </a:prstGeom>
            <a:solidFill>
              <a:srgbClr val="EBEBE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3FBD80F4-56CC-4971-8DD1-103774F907B0}"/>
                </a:ext>
              </a:extLst>
            </p:cNvPr>
            <p:cNvSpPr/>
            <p:nvPr userDrawn="1"/>
          </p:nvSpPr>
          <p:spPr>
            <a:xfrm>
              <a:off x="3048000" y="-1"/>
              <a:ext cx="4572000" cy="2101850"/>
            </a:xfrm>
            <a:prstGeom prst="rect">
              <a:avLst/>
            </a:prstGeom>
            <a:gradFill>
              <a:gsLst>
                <a:gs pos="6000">
                  <a:srgbClr val="EBEBE9"/>
                </a:gs>
                <a:gs pos="100000">
                  <a:srgbClr val="EBEBE9">
                    <a:alpha val="0"/>
                  </a:srgbClr>
                </a:gs>
              </a:gsLst>
              <a:lin ang="0" scaled="0"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7FD36AC7-28D3-481A-A237-840EE8508AA5}"/>
              </a:ext>
            </a:extLst>
          </p:cNvPr>
          <p:cNvSpPr/>
          <p:nvPr userDrawn="1"/>
        </p:nvSpPr>
        <p:spPr>
          <a:xfrm>
            <a:off x="0" y="6441933"/>
            <a:ext cx="12192000" cy="4160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474998"/>
            <a:ext cx="7010400" cy="1230431"/>
          </a:xfrm>
        </p:spPr>
        <p:txBody>
          <a:bodyPr anchor="ctr" anchorCtr="0"/>
          <a:lstStyle>
            <a:lvl1pPr>
              <a:defRPr>
                <a:solidFill>
                  <a:schemeClr val="tx2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215E58B-56CA-4211-B6AD-070E72267D7D}"/>
              </a:ext>
            </a:extLst>
          </p:cNvPr>
          <p:cNvSpPr/>
          <p:nvPr userDrawn="1"/>
        </p:nvSpPr>
        <p:spPr>
          <a:xfrm>
            <a:off x="0" y="2101850"/>
            <a:ext cx="12192000" cy="717550"/>
          </a:xfrm>
          <a:prstGeom prst="rect">
            <a:avLst/>
          </a:prstGeom>
          <a:gradFill flip="none" rotWithShape="1">
            <a:gsLst>
              <a:gs pos="10000">
                <a:schemeClr val="tx2">
                  <a:shade val="30000"/>
                  <a:satMod val="115000"/>
                </a:schemeClr>
              </a:gs>
              <a:gs pos="100000">
                <a:schemeClr val="tx2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1800"/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2AEE987F-3851-43B3-893A-22D3B473F3E6}"/>
              </a:ext>
            </a:extLst>
          </p:cNvPr>
          <p:cNvSpPr>
            <a:spLocks noGrp="1"/>
          </p:cNvSpPr>
          <p:nvPr userDrawn="1">
            <p:ph idx="1" hasCustomPrompt="1"/>
          </p:nvPr>
        </p:nvSpPr>
        <p:spPr>
          <a:xfrm>
            <a:off x="609600" y="2221792"/>
            <a:ext cx="11176000" cy="468914"/>
          </a:xfrm>
        </p:spPr>
        <p:txBody>
          <a:bodyPr anchor="ctr" anchorCtr="0"/>
          <a:lstStyle>
            <a:lvl1pPr marL="0" indent="0">
              <a:buNone/>
              <a:defRPr sz="2200">
                <a:solidFill>
                  <a:schemeClr val="bg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</a:lstStyle>
          <a:p>
            <a:pPr lvl="0"/>
            <a:r>
              <a:rPr lang="en-US"/>
              <a:t>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0212782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47A4FE5-4EE3-41D1-963E-3250A41CD130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2181225"/>
            <a:ext cx="3184186" cy="2495550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49493050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484620"/>
            <a:ext cx="10727986" cy="22631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7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713824"/>
            <a:ext cx="7527586" cy="1283752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6AB37552-F4BA-402F-A020-6E621341D4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73414" y="3276600"/>
            <a:ext cx="4250986" cy="2993337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2017446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B6BA6AA-BFEB-8C61-BD26-3493C7A9D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00B6573-30D1-2EE4-74AF-36E96A0D83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05A8A89-65D6-A828-92E6-DDF38FDA1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3669920"/>
      </p:ext>
    </p:extLst>
  </p:cSld>
  <p:clrMapOvr>
    <a:masterClrMapping/>
  </p:clrMapOvr>
  <p:hf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19890"/>
            <a:ext cx="3936999" cy="1354161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F9EE95FC-E990-43B2-9C53-824BB92B76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53200"/>
            <a:ext cx="457200" cy="304800"/>
          </a:xfrm>
        </p:spPr>
        <p:txBody>
          <a:bodyPr/>
          <a:lstStyle/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39DCB6D1-9794-4290-A177-6D97CA565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1" y="3297675"/>
            <a:ext cx="3936999" cy="1940011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051466183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9CECCB0-89DE-44C3-B164-DEA10E24D20F}"/>
              </a:ext>
            </a:extLst>
          </p:cNvPr>
          <p:cNvSpPr/>
          <p:nvPr userDrawn="1"/>
        </p:nvSpPr>
        <p:spPr>
          <a:xfrm>
            <a:off x="0" y="6520149"/>
            <a:ext cx="12192000" cy="33785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734800" y="6553200"/>
            <a:ext cx="457200" cy="304800"/>
          </a:xfrm>
        </p:spPr>
        <p:txBody>
          <a:bodyPr/>
          <a:lstStyle/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57200" y="6426231"/>
            <a:ext cx="11277600" cy="31242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684702"/>
            <a:ext cx="5876223" cy="4508652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411480"/>
            <a:ext cx="6439359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180959417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3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569070"/>
            <a:ext cx="6917986" cy="1066800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690912579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5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398514"/>
            <a:ext cx="11185186" cy="31242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266371"/>
            <a:ext cx="7912303" cy="8763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544096"/>
            <a:ext cx="7912303" cy="58801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398770301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6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398514"/>
            <a:ext cx="11185186" cy="31242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625846"/>
            <a:ext cx="7912303" cy="8763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1028296"/>
            <a:ext cx="7912303" cy="588017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27686024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9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3" y="2306468"/>
            <a:ext cx="11108987" cy="1073056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3" y="373380"/>
            <a:ext cx="8493165" cy="1200150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39354561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8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3" y="433781"/>
            <a:ext cx="5124499" cy="1649019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21336167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9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634264" y="1635868"/>
            <a:ext cx="5087836" cy="4734452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4264" y="411480"/>
            <a:ext cx="508783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887314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">
            <a:extLst>
              <a:ext uri="{FF2B5EF4-FFF2-40B4-BE49-F238E27FC236}">
                <a16:creationId xmlns:a16="http://schemas.microsoft.com/office/drawing/2014/main" id="{4D8F50E6-CC6F-17BA-1FDD-12A02459F798}"/>
              </a:ext>
            </a:extLst>
          </p:cNvPr>
          <p:cNvSpPr txBox="1">
            <a:spLocks/>
          </p:cNvSpPr>
          <p:nvPr userDrawn="1"/>
        </p:nvSpPr>
        <p:spPr>
          <a:xfrm>
            <a:off x="11582401" y="6562163"/>
            <a:ext cx="609600" cy="3048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800" b="0" kern="1200">
                <a:solidFill>
                  <a:schemeClr val="bg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84FA50-8B36-4B06-A05C-1E58CBA999B5}" type="slidenum">
              <a:rPr lang="en-US" smtClean="0">
                <a:solidFill>
                  <a:srgbClr val="FFFFFF">
                    <a:lumMod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5" name="Bottom banner - primary blue">
            <a:extLst>
              <a:ext uri="{FF2B5EF4-FFF2-40B4-BE49-F238E27FC236}">
                <a16:creationId xmlns:a16="http://schemas.microsoft.com/office/drawing/2014/main" id="{05BCE1AB-21E1-E9C5-2BC9-CC71268EAA8D}"/>
              </a:ext>
            </a:extLst>
          </p:cNvPr>
          <p:cNvSpPr/>
          <p:nvPr userDrawn="1"/>
        </p:nvSpPr>
        <p:spPr>
          <a:xfrm>
            <a:off x="1" y="6565211"/>
            <a:ext cx="12192000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10" name="Bottom banner - teal">
            <a:extLst>
              <a:ext uri="{FF2B5EF4-FFF2-40B4-BE49-F238E27FC236}">
                <a16:creationId xmlns:a16="http://schemas.microsoft.com/office/drawing/2014/main" id="{C253AD70-837F-5A2E-6F3A-CB773BE144F4}"/>
              </a:ext>
            </a:extLst>
          </p:cNvPr>
          <p:cNvSpPr/>
          <p:nvPr userDrawn="1"/>
        </p:nvSpPr>
        <p:spPr>
          <a:xfrm>
            <a:off x="7067228" y="6565211"/>
            <a:ext cx="4515173" cy="301752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11" name="Bottom banner - navy blue">
            <a:extLst>
              <a:ext uri="{FF2B5EF4-FFF2-40B4-BE49-F238E27FC236}">
                <a16:creationId xmlns:a16="http://schemas.microsoft.com/office/drawing/2014/main" id="{F9BC0A69-5B56-CBF9-93D4-36CA3995BD61}"/>
              </a:ext>
            </a:extLst>
          </p:cNvPr>
          <p:cNvSpPr/>
          <p:nvPr userDrawn="1"/>
        </p:nvSpPr>
        <p:spPr>
          <a:xfrm>
            <a:off x="11582401" y="6565211"/>
            <a:ext cx="609600" cy="3017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Disclaimer"/>
          <p:cNvSpPr>
            <a:spLocks noGrp="1"/>
          </p:cNvSpPr>
          <p:nvPr>
            <p:ph type="body" sz="quarter" idx="14"/>
          </p:nvPr>
        </p:nvSpPr>
        <p:spPr>
          <a:xfrm>
            <a:off x="473414" y="6553200"/>
            <a:ext cx="6155986" cy="304800"/>
          </a:xfrm>
        </p:spPr>
        <p:txBody>
          <a:bodyPr anchor="ctr" anchorCtr="0"/>
          <a:lstStyle>
            <a:lvl1pPr marL="0" indent="0">
              <a:spcBef>
                <a:spcPts val="0"/>
              </a:spcBef>
              <a:spcAft>
                <a:spcPts val="200"/>
              </a:spcAft>
              <a:buFontTx/>
              <a:buNone/>
              <a:defRPr sz="5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172200"/>
            <a:ext cx="11185186" cy="31242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295400"/>
            <a:ext cx="11185186" cy="48768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1851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20546722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473414" y="6398514"/>
            <a:ext cx="11185186" cy="312420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3414" y="1231900"/>
            <a:ext cx="11247120" cy="4876800"/>
          </a:xfrm>
        </p:spPr>
        <p:txBody>
          <a:bodyPr/>
          <a:lstStyle>
            <a:lvl1pPr>
              <a:defRPr sz="2000"/>
            </a:lvl1pPr>
            <a:lvl2pPr>
              <a:defRPr sz="1400"/>
            </a:lvl2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247120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9940694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7C6393-92FA-7374-07F2-A42CF87743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DA03352-B70D-B587-0553-D25B6F34AE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21B21FA-AFEE-E096-286E-5472907C8A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AACB6B-6A68-3ACA-C4EA-0D0DC0F334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BC1C35-93AE-3476-AC5C-6A58DF988D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C076A79-D4B3-26E5-7C7C-BB5684AFB8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598280"/>
      </p:ext>
    </p:extLst>
  </p:cSld>
  <p:clrMapOvr>
    <a:masterClrMapping/>
  </p:clrMapOvr>
  <p:hf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5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Footnote"/>
          <p:cNvSpPr>
            <a:spLocks noGrp="1"/>
          </p:cNvSpPr>
          <p:nvPr>
            <p:ph type="body" sz="quarter" idx="13"/>
          </p:nvPr>
        </p:nvSpPr>
        <p:spPr>
          <a:xfrm>
            <a:off x="6036014" y="6446520"/>
            <a:ext cx="5622586" cy="264414"/>
          </a:xfrm>
        </p:spPr>
        <p:txBody>
          <a:bodyPr anchor="b"/>
          <a:lstStyle>
            <a:lvl1pPr marL="0" indent="0">
              <a:spcBef>
                <a:spcPts val="0"/>
              </a:spcBef>
              <a:spcAft>
                <a:spcPts val="300"/>
              </a:spcAft>
              <a:buFontTx/>
              <a:buNone/>
              <a:defRPr sz="800"/>
            </a:lvl1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5622586" cy="8763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83367726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732448C-FBF1-47C5-9DC5-41A511904560}"/>
              </a:ext>
            </a:extLst>
          </p:cNvPr>
          <p:cNvSpPr/>
          <p:nvPr userDrawn="1"/>
        </p:nvSpPr>
        <p:spPr>
          <a:xfrm>
            <a:off x="0" y="6484620"/>
            <a:ext cx="12192000" cy="37338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14" y="356445"/>
            <a:ext cx="5090807" cy="876300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815934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 - white pat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ottom banner - navy blue"/>
          <p:cNvSpPr/>
          <p:nvPr userDrawn="1"/>
        </p:nvSpPr>
        <p:spPr>
          <a:xfrm>
            <a:off x="0" y="6373906"/>
            <a:ext cx="12192000" cy="48409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83DE2FE8-6FB1-4F29-8F18-6C10170DE4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242229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eer banner" hidden="1"/>
          <p:cNvSpPr/>
          <p:nvPr userDrawn="1"/>
        </p:nvSpPr>
        <p:spPr>
          <a:xfrm>
            <a:off x="7048432" y="1292352"/>
            <a:ext cx="4686369" cy="5260848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0575" y="1458082"/>
            <a:ext cx="11210595" cy="2245041"/>
          </a:xfrm>
        </p:spPr>
        <p:txBody>
          <a:bodyPr anchor="b"/>
          <a:lstStyle>
            <a:lvl1pPr marL="0" indent="0" algn="ctr">
              <a:lnSpc>
                <a:spcPct val="85000"/>
              </a:lnSpc>
              <a:spcAft>
                <a:spcPts val="0"/>
              </a:spcAft>
              <a:buFontTx/>
              <a:buNone/>
              <a:defRPr sz="6000" b="0" i="0">
                <a:solidFill>
                  <a:schemeClr val="bg1"/>
                </a:solidFill>
                <a:latin typeface="+mj-lt"/>
                <a:ea typeface="Tw Cen MT Condensed" panose="020B0606020104020203" pitchFamily="34" charset="77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50580" y="3703123"/>
            <a:ext cx="11210589" cy="794924"/>
          </a:xfrm>
        </p:spPr>
        <p:txBody>
          <a:bodyPr anchor="t"/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04985179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CC0A2-330F-4A85-AD0C-B17EBA33D048}"/>
              </a:ext>
            </a:extLst>
          </p:cNvPr>
          <p:cNvSpPr/>
          <p:nvPr userDrawn="1"/>
        </p:nvSpPr>
        <p:spPr>
          <a:xfrm>
            <a:off x="-1" y="1"/>
            <a:ext cx="6845654" cy="2040465"/>
          </a:xfrm>
          <a:prstGeom prst="rect">
            <a:avLst/>
          </a:prstGeom>
          <a:solidFill>
            <a:srgbClr val="E5F2F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04F06DC-D730-4E66-B76D-9BD042828BA5}"/>
              </a:ext>
            </a:extLst>
          </p:cNvPr>
          <p:cNvGrpSpPr/>
          <p:nvPr userDrawn="1"/>
        </p:nvGrpSpPr>
        <p:grpSpPr>
          <a:xfrm>
            <a:off x="6845653" y="1"/>
            <a:ext cx="5346345" cy="2040465"/>
            <a:chOff x="6845653" y="1"/>
            <a:chExt cx="5346345" cy="2040465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05E32944-3296-47BD-9E62-54EC92EB155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33089" b="9702"/>
            <a:stretch/>
          </p:blipFill>
          <p:spPr>
            <a:xfrm>
              <a:off x="6845653" y="1"/>
              <a:ext cx="5346345" cy="2040465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77B643-B9C2-467B-AD7A-3E51565D055E}"/>
                </a:ext>
              </a:extLst>
            </p:cNvPr>
            <p:cNvSpPr/>
            <p:nvPr userDrawn="1"/>
          </p:nvSpPr>
          <p:spPr>
            <a:xfrm>
              <a:off x="6845653" y="1"/>
              <a:ext cx="1522975" cy="2040465"/>
            </a:xfrm>
            <a:prstGeom prst="rect">
              <a:avLst/>
            </a:prstGeom>
            <a:gradFill flip="none" rotWithShape="1">
              <a:gsLst>
                <a:gs pos="0">
                  <a:srgbClr val="E5F2F8">
                    <a:alpha val="0"/>
                  </a:srgbClr>
                </a:gs>
                <a:gs pos="37000">
                  <a:srgbClr val="E5F2F8">
                    <a:alpha val="87000"/>
                  </a:srgbClr>
                </a:gs>
                <a:gs pos="83000">
                  <a:srgbClr val="E5F2F8"/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434278"/>
            <a:ext cx="5181600" cy="1228152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2569030"/>
            <a:ext cx="5156200" cy="404132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6690701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3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18CC0A2-330F-4A85-AD0C-B17EBA33D048}"/>
              </a:ext>
            </a:extLst>
          </p:cNvPr>
          <p:cNvSpPr/>
          <p:nvPr userDrawn="1"/>
        </p:nvSpPr>
        <p:spPr>
          <a:xfrm>
            <a:off x="-1" y="1"/>
            <a:ext cx="6845654" cy="2040465"/>
          </a:xfrm>
          <a:prstGeom prst="rect">
            <a:avLst/>
          </a:prstGeom>
          <a:solidFill>
            <a:srgbClr val="E5F2F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94E3E80A-C907-4906-9AE3-11CC10174E08}"/>
              </a:ext>
            </a:extLst>
          </p:cNvPr>
          <p:cNvGrpSpPr/>
          <p:nvPr userDrawn="1"/>
        </p:nvGrpSpPr>
        <p:grpSpPr>
          <a:xfrm>
            <a:off x="5672667" y="-1"/>
            <a:ext cx="6519333" cy="2040467"/>
            <a:chOff x="5672667" y="-1"/>
            <a:chExt cx="6519333" cy="2040467"/>
          </a:xfrm>
        </p:grpSpPr>
        <p:pic>
          <p:nvPicPr>
            <p:cNvPr id="10" name="Picture 9" descr="A group of people sitting at a table&#10;&#10;Description automatically generated with low confidence">
              <a:extLst>
                <a:ext uri="{FF2B5EF4-FFF2-40B4-BE49-F238E27FC236}">
                  <a16:creationId xmlns:a16="http://schemas.microsoft.com/office/drawing/2014/main" id="{3E896B68-70EA-46AA-9F0B-9A428615D13E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7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13668" t="45080" b="14384"/>
            <a:stretch/>
          </p:blipFill>
          <p:spPr>
            <a:xfrm>
              <a:off x="5672667" y="-1"/>
              <a:ext cx="6519333" cy="2040465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77B643-B9C2-467B-AD7A-3E51565D055E}"/>
                </a:ext>
              </a:extLst>
            </p:cNvPr>
            <p:cNvSpPr/>
            <p:nvPr userDrawn="1"/>
          </p:nvSpPr>
          <p:spPr>
            <a:xfrm>
              <a:off x="5672667" y="1"/>
              <a:ext cx="2893817" cy="2040465"/>
            </a:xfrm>
            <a:prstGeom prst="rect">
              <a:avLst/>
            </a:prstGeom>
            <a:gradFill flip="none" rotWithShape="1">
              <a:gsLst>
                <a:gs pos="0">
                  <a:srgbClr val="E5F2F8">
                    <a:alpha val="0"/>
                  </a:srgbClr>
                </a:gs>
                <a:gs pos="37000">
                  <a:srgbClr val="E5F2F8">
                    <a:alpha val="87000"/>
                  </a:srgbClr>
                </a:gs>
                <a:gs pos="83000">
                  <a:srgbClr val="E5F2F8"/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434278"/>
            <a:ext cx="5181600" cy="1228152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2569030"/>
            <a:ext cx="5156200" cy="404132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75130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4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218CC0A2-330F-4A85-AD0C-B17EBA33D048}"/>
              </a:ext>
            </a:extLst>
          </p:cNvPr>
          <p:cNvSpPr/>
          <p:nvPr userDrawn="1"/>
        </p:nvSpPr>
        <p:spPr>
          <a:xfrm>
            <a:off x="-1" y="1"/>
            <a:ext cx="6845654" cy="2040465"/>
          </a:xfrm>
          <a:prstGeom prst="rect">
            <a:avLst/>
          </a:prstGeom>
          <a:solidFill>
            <a:srgbClr val="EFF3F3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87F77A47-8044-4F19-ABBE-0735FEA2DCC3}"/>
              </a:ext>
            </a:extLst>
          </p:cNvPr>
          <p:cNvGrpSpPr/>
          <p:nvPr userDrawn="1"/>
        </p:nvGrpSpPr>
        <p:grpSpPr>
          <a:xfrm>
            <a:off x="6646334" y="0"/>
            <a:ext cx="5545666" cy="2040465"/>
            <a:chOff x="6646334" y="0"/>
            <a:chExt cx="5545666" cy="2040465"/>
          </a:xfrm>
        </p:grpSpPr>
        <p:pic>
          <p:nvPicPr>
            <p:cNvPr id="4" name="Picture 3" descr="A person working on her computer&#10;&#10;Description automatically generated with medium confidence">
              <a:extLst>
                <a:ext uri="{FF2B5EF4-FFF2-40B4-BE49-F238E27FC236}">
                  <a16:creationId xmlns:a16="http://schemas.microsoft.com/office/drawing/2014/main" id="{9741A644-2728-43A5-A3D2-7AA888850841}"/>
                </a:ext>
              </a:extLst>
            </p:cNvPr>
            <p:cNvPicPr>
              <a:picLocks noChangeAspect="1"/>
            </p:cNvPicPr>
            <p:nvPr userDrawn="1"/>
          </p:nvPicPr>
          <p:blipFill rotWithShape="1">
            <a:blip r:embed="rId2" cstate="screen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rightnessContrast bright="4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/>
                </a:ext>
              </a:extLst>
            </a:blip>
            <a:srcRect l="305" t="28697" r="-1" b="16308"/>
            <a:stretch/>
          </p:blipFill>
          <p:spPr>
            <a:xfrm>
              <a:off x="6646334" y="0"/>
              <a:ext cx="5545666" cy="2040464"/>
            </a:xfrm>
            <a:prstGeom prst="rect">
              <a:avLst/>
            </a:prstGeom>
          </p:spPr>
        </p:pic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E77B643-B9C2-467B-AD7A-3E51565D055E}"/>
                </a:ext>
              </a:extLst>
            </p:cNvPr>
            <p:cNvSpPr/>
            <p:nvPr userDrawn="1"/>
          </p:nvSpPr>
          <p:spPr>
            <a:xfrm>
              <a:off x="6646334" y="0"/>
              <a:ext cx="2078214" cy="2040465"/>
            </a:xfrm>
            <a:prstGeom prst="rect">
              <a:avLst/>
            </a:prstGeom>
            <a:gradFill flip="none" rotWithShape="1">
              <a:gsLst>
                <a:gs pos="0">
                  <a:srgbClr val="EFF3F3">
                    <a:alpha val="0"/>
                  </a:srgbClr>
                </a:gs>
                <a:gs pos="49000">
                  <a:srgbClr val="EFF3F3">
                    <a:alpha val="92000"/>
                  </a:srgbClr>
                </a:gs>
                <a:gs pos="95000">
                  <a:srgbClr val="EFF3F3"/>
                </a:gs>
              </a:gsLst>
              <a:lin ang="1080000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sz="2000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434278"/>
            <a:ext cx="5181600" cy="1228152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2569030"/>
            <a:ext cx="5156200" cy="404132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320523684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0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18CC0A2-330F-4A85-AD0C-B17EBA33D048}"/>
              </a:ext>
            </a:extLst>
          </p:cNvPr>
          <p:cNvSpPr/>
          <p:nvPr userDrawn="1"/>
        </p:nvSpPr>
        <p:spPr>
          <a:xfrm>
            <a:off x="-1" y="1"/>
            <a:ext cx="7035625" cy="2040465"/>
          </a:xfrm>
          <a:prstGeom prst="rect">
            <a:avLst/>
          </a:prstGeom>
          <a:solidFill>
            <a:srgbClr val="E5F2F8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 sz="2000"/>
          </a:p>
        </p:txBody>
      </p:sp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609600" y="434278"/>
            <a:ext cx="5181600" cy="1228152"/>
          </a:xfrm>
        </p:spPr>
        <p:txBody>
          <a:bodyPr anchor="ctr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609600" y="2569030"/>
            <a:ext cx="5156200" cy="404132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515185A7-1CDA-431D-89C1-445F6768D625}"/>
              </a:ext>
            </a:extLst>
          </p:cNvPr>
          <p:cNvGrpSpPr/>
          <p:nvPr userDrawn="1"/>
        </p:nvGrpSpPr>
        <p:grpSpPr>
          <a:xfrm>
            <a:off x="7035624" y="-1353"/>
            <a:ext cx="5156375" cy="2040662"/>
            <a:chOff x="7035624" y="-1353"/>
            <a:chExt cx="5156375" cy="2040662"/>
          </a:xfrm>
        </p:grpSpPr>
        <p:pic>
          <p:nvPicPr>
            <p:cNvPr id="4" name="Picture 3" descr="A person working on a computer&#10;&#10;Description automatically generated with low confidence">
              <a:extLst>
                <a:ext uri="{FF2B5EF4-FFF2-40B4-BE49-F238E27FC236}">
                  <a16:creationId xmlns:a16="http://schemas.microsoft.com/office/drawing/2014/main" id="{E7862061-8321-41DA-A985-136453B9E6B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flipH="1">
              <a:off x="7035624" y="1"/>
              <a:ext cx="5156375" cy="2039308"/>
            </a:xfrm>
            <a:prstGeom prst="rect">
              <a:avLst/>
            </a:prstGeom>
          </p:spPr>
        </p:pic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EE31CFA4-966C-4D70-9C77-810A2D1729E2}"/>
                </a:ext>
              </a:extLst>
            </p:cNvPr>
            <p:cNvSpPr/>
            <p:nvPr userDrawn="1"/>
          </p:nvSpPr>
          <p:spPr>
            <a:xfrm>
              <a:off x="7035624" y="-1353"/>
              <a:ext cx="2361169" cy="2040465"/>
            </a:xfrm>
            <a:prstGeom prst="rect">
              <a:avLst/>
            </a:prstGeom>
            <a:gradFill flip="none" rotWithShape="1">
              <a:gsLst>
                <a:gs pos="48296">
                  <a:srgbClr val="E5F2F8">
                    <a:alpha val="86000"/>
                  </a:srgbClr>
                </a:gs>
                <a:gs pos="8000">
                  <a:srgbClr val="E5F2F8"/>
                </a:gs>
                <a:gs pos="100000">
                  <a:srgbClr val="E5F2F8">
                    <a:shade val="100000"/>
                    <a:satMod val="115000"/>
                    <a:alpha val="0"/>
                  </a:srgbClr>
                </a:gs>
              </a:gsLst>
              <a:lin ang="0" scaled="1"/>
              <a:tileRect/>
            </a:gra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 sz="2000"/>
            </a:p>
          </p:txBody>
        </p:sp>
      </p:grpSp>
    </p:spTree>
    <p:extLst>
      <p:ext uri="{BB962C8B-B14F-4D97-AF65-F5344CB8AC3E}">
        <p14:creationId xmlns:p14="http://schemas.microsoft.com/office/powerpoint/2010/main" val="259816910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5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pic>
        <p:nvPicPr>
          <p:cNvPr id="4" name="Picture 3" descr="A picture containing person, person&#10;&#10;Description automatically generated">
            <a:extLst>
              <a:ext uri="{FF2B5EF4-FFF2-40B4-BE49-F238E27FC236}">
                <a16:creationId xmlns:a16="http://schemas.microsoft.com/office/drawing/2014/main" id="{B12A6818-50F3-4647-814C-E597C7776F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69" t="18992" r="61932"/>
          <a:stretch/>
        </p:blipFill>
        <p:spPr>
          <a:xfrm>
            <a:off x="1" y="0"/>
            <a:ext cx="4685096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5326795" y="411480"/>
            <a:ext cx="6209845" cy="632522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5326795" y="1375288"/>
            <a:ext cx="3131405" cy="476386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99233156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6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pic>
        <p:nvPicPr>
          <p:cNvPr id="4" name="Picture 3" descr="A picture containing person, suit&#10;&#10;Description automatically generated">
            <a:extLst>
              <a:ext uri="{FF2B5EF4-FFF2-40B4-BE49-F238E27FC236}">
                <a16:creationId xmlns:a16="http://schemas.microsoft.com/office/drawing/2014/main" id="{FD23F729-B322-4CF9-B559-0B233E142408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7000"/>
                    </a14:imgEffect>
                    <a14:imgEffect>
                      <a14:brightnessContrast bright="9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5369" r="19046"/>
          <a:stretch/>
        </p:blipFill>
        <p:spPr>
          <a:xfrm flipH="1">
            <a:off x="0" y="0"/>
            <a:ext cx="4685098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5326795" y="411480"/>
            <a:ext cx="6209845" cy="632522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5326795" y="1375288"/>
            <a:ext cx="3131405" cy="476386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729906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377AB6-1974-A5E2-BA72-0ABD45BED5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1362E9-62B9-BC9C-E07B-C80C4870DA0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3E9EEDB-D46F-5A99-8CB6-0EB5876AFBB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1F03D25-11F0-87BE-1161-3390D81FEE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57D1D95-C406-7140-FA0B-8D260EC0F5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3F8762D-51A3-3D21-F2FA-66FF093A0D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84FA50-8B36-4B06-A05C-1E58CBA999B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686692"/>
      </p:ext>
    </p:extLst>
  </p:cSld>
  <p:clrMapOvr>
    <a:masterClrMapping/>
  </p:clrMapOvr>
  <p:hf hdr="0" ftr="0" dt="0"/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7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pic>
        <p:nvPicPr>
          <p:cNvPr id="5" name="Picture 4" descr="A picture containing person, indoor, person&#10;&#10;Description automatically generated">
            <a:extLst>
              <a:ext uri="{FF2B5EF4-FFF2-40B4-BE49-F238E27FC236}">
                <a16:creationId xmlns:a16="http://schemas.microsoft.com/office/drawing/2014/main" id="{6CC05C07-52C1-495B-ACF2-D5B3254876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277" r="3123"/>
          <a:stretch/>
        </p:blipFill>
        <p:spPr>
          <a:xfrm>
            <a:off x="-1" y="0"/>
            <a:ext cx="4685097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5326795" y="411480"/>
            <a:ext cx="6209845" cy="632522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5326795" y="1375288"/>
            <a:ext cx="3131405" cy="476386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34696973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9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pic>
        <p:nvPicPr>
          <p:cNvPr id="5" name="Picture 4" descr="A picture containing person, indoor, person&#10;&#10;Description automatically generated">
            <a:extLst>
              <a:ext uri="{FF2B5EF4-FFF2-40B4-BE49-F238E27FC236}">
                <a16:creationId xmlns:a16="http://schemas.microsoft.com/office/drawing/2014/main" id="{6CC05C07-52C1-495B-ACF2-D5B32548760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51277" r="3123"/>
          <a:stretch/>
        </p:blipFill>
        <p:spPr>
          <a:xfrm>
            <a:off x="-1" y="0"/>
            <a:ext cx="4685097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5326795" y="411480"/>
            <a:ext cx="6209845" cy="632522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5326795" y="1375288"/>
            <a:ext cx="3131405" cy="476386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pic>
        <p:nvPicPr>
          <p:cNvPr id="4" name="Picture 3" descr="A person working on her computer&#10;&#10;Description automatically generated with medium confidence">
            <a:extLst>
              <a:ext uri="{FF2B5EF4-FFF2-40B4-BE49-F238E27FC236}">
                <a16:creationId xmlns:a16="http://schemas.microsoft.com/office/drawing/2014/main" id="{F0E4A023-0244-4EF5-8A5E-D787F7F49AD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 cstate="screen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34224" t="6622" r="23228"/>
          <a:stretch/>
        </p:blipFill>
        <p:spPr>
          <a:xfrm>
            <a:off x="-1" y="0"/>
            <a:ext cx="468509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295215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1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pic>
        <p:nvPicPr>
          <p:cNvPr id="5" name="Picture 4" descr="A picture containing blue&#10;&#10;Description automatically generated">
            <a:extLst>
              <a:ext uri="{FF2B5EF4-FFF2-40B4-BE49-F238E27FC236}">
                <a16:creationId xmlns:a16="http://schemas.microsoft.com/office/drawing/2014/main" id="{3A5E9132-8473-4EE7-83B4-8D86611B3335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l="11389" r="37411"/>
          <a:stretch/>
        </p:blipFill>
        <p:spPr>
          <a:xfrm>
            <a:off x="0" y="0"/>
            <a:ext cx="4681728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5326795" y="411480"/>
            <a:ext cx="6209845" cy="632522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5326795" y="1375288"/>
            <a:ext cx="3131405" cy="476386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727182916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2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pic>
        <p:nvPicPr>
          <p:cNvPr id="4" name="Picture 3" descr="Close-up of hands holding a tablet&#10;&#10;Description automatically generated with low confidence">
            <a:extLst>
              <a:ext uri="{FF2B5EF4-FFF2-40B4-BE49-F238E27FC236}">
                <a16:creationId xmlns:a16="http://schemas.microsoft.com/office/drawing/2014/main" id="{0C5BE20D-5D34-45D8-B653-A1E75266CF36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t="2344"/>
          <a:stretch/>
        </p:blipFill>
        <p:spPr>
          <a:xfrm>
            <a:off x="0" y="0"/>
            <a:ext cx="4681728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5326795" y="411480"/>
            <a:ext cx="6209845" cy="632522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5326795" y="1375288"/>
            <a:ext cx="3131405" cy="476386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882233274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0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eer banner" hidden="1"/>
          <p:cNvSpPr/>
          <p:nvPr userDrawn="1"/>
        </p:nvSpPr>
        <p:spPr>
          <a:xfrm>
            <a:off x="7048432" y="1292352"/>
            <a:ext cx="4686369" cy="5260848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860898" y="4332059"/>
            <a:ext cx="10450287" cy="1346340"/>
          </a:xfrm>
        </p:spPr>
        <p:txBody>
          <a:bodyPr anchor="b"/>
          <a:lstStyle>
            <a:lvl1pPr marL="0" indent="0" algn="r">
              <a:lnSpc>
                <a:spcPct val="80000"/>
              </a:lnSpc>
              <a:spcAft>
                <a:spcPts val="0"/>
              </a:spcAft>
              <a:buFontTx/>
              <a:buNone/>
              <a:defRPr sz="4000" b="0" i="0">
                <a:solidFill>
                  <a:schemeClr val="bg1"/>
                </a:solidFill>
                <a:latin typeface="+mj-lt"/>
                <a:ea typeface="Tw Cen MT Condensed" panose="020B0606020104020203" pitchFamily="34" charset="77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F742258-7D9C-614A-B934-47812977F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805258" y="5626661"/>
            <a:ext cx="7465735" cy="784225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  <a:lvl2pPr marL="24688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010605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eer banner" hidden="1"/>
          <p:cNvSpPr/>
          <p:nvPr userDrawn="1"/>
        </p:nvSpPr>
        <p:spPr>
          <a:xfrm>
            <a:off x="7048432" y="1292352"/>
            <a:ext cx="4686369" cy="5260848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766867" y="3457851"/>
            <a:ext cx="10450287" cy="1346340"/>
          </a:xfrm>
        </p:spPr>
        <p:txBody>
          <a:bodyPr anchor="b"/>
          <a:lstStyle>
            <a:lvl1pPr marL="0" indent="0" algn="l">
              <a:lnSpc>
                <a:spcPct val="80000"/>
              </a:lnSpc>
              <a:spcAft>
                <a:spcPts val="0"/>
              </a:spcAft>
              <a:buFontTx/>
              <a:buNone/>
              <a:defRPr sz="4000" b="0" i="0">
                <a:solidFill>
                  <a:schemeClr val="tx2"/>
                </a:solidFill>
                <a:latin typeface="+mj-lt"/>
                <a:ea typeface="Tw Cen MT Condensed" panose="020B0606020104020203" pitchFamily="34" charset="77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AED2CE3-7E50-3D46-8CBF-0B20D36AAEA0}"/>
              </a:ext>
            </a:extLst>
          </p:cNvPr>
          <p:cNvSpPr txBox="1"/>
          <p:nvPr userDrawn="1"/>
        </p:nvSpPr>
        <p:spPr>
          <a:xfrm>
            <a:off x="745116" y="6607363"/>
            <a:ext cx="7579360" cy="769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377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lang="en-US" sz="500" b="0">
                <a:solidFill>
                  <a:schemeClr val="bg1"/>
                </a:solidFill>
              </a:rPr>
              <a:t> Health Care Service Corporation, a Mutual Legal Reserve Company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F742258-7D9C-614A-B934-47812977F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817667" y="4752453"/>
            <a:ext cx="7465735" cy="784225"/>
          </a:xfrm>
        </p:spPr>
        <p:txBody>
          <a:bodyPr/>
          <a:lstStyle>
            <a:lvl1pPr marL="0" indent="0" algn="l">
              <a:buFontTx/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24688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BBBD559-D077-9FEE-F2C1-3B680F0CC3D5}"/>
              </a:ext>
            </a:extLst>
          </p:cNvPr>
          <p:cNvSpPr/>
          <p:nvPr userDrawn="1"/>
        </p:nvSpPr>
        <p:spPr bwMode="white"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4654654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eer banner" hidden="1"/>
          <p:cNvSpPr/>
          <p:nvPr userDrawn="1"/>
        </p:nvSpPr>
        <p:spPr>
          <a:xfrm>
            <a:off x="7048432" y="1292352"/>
            <a:ext cx="4686369" cy="5260848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/>
          </p:nvPr>
        </p:nvSpPr>
        <p:spPr>
          <a:xfrm>
            <a:off x="450575" y="1458082"/>
            <a:ext cx="11210595" cy="2245041"/>
          </a:xfrm>
        </p:spPr>
        <p:txBody>
          <a:bodyPr anchor="b"/>
          <a:lstStyle>
            <a:lvl1pPr marL="0" indent="0" algn="ctr">
              <a:lnSpc>
                <a:spcPct val="85000"/>
              </a:lnSpc>
              <a:spcAft>
                <a:spcPts val="0"/>
              </a:spcAft>
              <a:buFontTx/>
              <a:buNone/>
              <a:defRPr sz="4000" b="0" i="0">
                <a:solidFill>
                  <a:schemeClr val="bg1"/>
                </a:solidFill>
                <a:latin typeface="+mj-lt"/>
                <a:ea typeface="Tw Cen MT Condensed" panose="020B0606020104020203" pitchFamily="34" charset="77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450580" y="3703123"/>
            <a:ext cx="11210589" cy="794924"/>
          </a:xfrm>
        </p:spPr>
        <p:txBody>
          <a:bodyPr anchor="t"/>
          <a:lstStyle>
            <a:lvl1pPr marL="0" indent="0" algn="ctr">
              <a:buFontTx/>
              <a:buNone/>
              <a:defRPr sz="1800">
                <a:solidFill>
                  <a:schemeClr val="bg2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1617307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heer banner" hidden="1"/>
          <p:cNvSpPr/>
          <p:nvPr userDrawn="1"/>
        </p:nvSpPr>
        <p:spPr>
          <a:xfrm>
            <a:off x="7048432" y="1292352"/>
            <a:ext cx="4686369" cy="5260848"/>
          </a:xfrm>
          <a:prstGeom prst="rect">
            <a:avLst/>
          </a:prstGeom>
          <a:solidFill>
            <a:schemeClr val="tx2">
              <a:alpha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0" hasCustomPrompt="1"/>
          </p:nvPr>
        </p:nvSpPr>
        <p:spPr>
          <a:xfrm>
            <a:off x="1004837" y="3200401"/>
            <a:ext cx="10450287" cy="1346340"/>
          </a:xfrm>
        </p:spPr>
        <p:txBody>
          <a:bodyPr anchor="b"/>
          <a:lstStyle>
            <a:lvl1pPr marL="0" indent="0" algn="r">
              <a:lnSpc>
                <a:spcPct val="80000"/>
              </a:lnSpc>
              <a:spcAft>
                <a:spcPts val="0"/>
              </a:spcAft>
              <a:buFontTx/>
              <a:buNone/>
              <a:defRPr sz="4000" b="0" i="0">
                <a:solidFill>
                  <a:schemeClr val="bg1"/>
                </a:solidFill>
                <a:latin typeface="+mj-lt"/>
                <a:ea typeface="Tw Cen MT Condensed" panose="020B0606020104020203" pitchFamily="34" charset="77"/>
                <a:cs typeface="Arial Black" panose="020B0604020202020204" pitchFamily="34" charset="0"/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1" name="Text Placeholder 20">
            <a:extLst>
              <a:ext uri="{FF2B5EF4-FFF2-40B4-BE49-F238E27FC236}">
                <a16:creationId xmlns:a16="http://schemas.microsoft.com/office/drawing/2014/main" id="{8F742258-7D9C-614A-B934-47812977F438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3949197" y="4752453"/>
            <a:ext cx="7465735" cy="784225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tx2"/>
                </a:solidFill>
              </a:defRPr>
            </a:lvl1pPr>
            <a:lvl2pPr marL="246882" indent="0">
              <a:buNone/>
              <a:defRPr/>
            </a:lvl2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B984EC9-60D0-4551-9ECF-A45CA9AFD10F}"/>
              </a:ext>
            </a:extLst>
          </p:cNvPr>
          <p:cNvSpPr/>
          <p:nvPr userDrawn="1"/>
        </p:nvSpPr>
        <p:spPr>
          <a:xfrm>
            <a:off x="1570867" y="6080065"/>
            <a:ext cx="2630311" cy="64911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21920" bIns="121920" rtlCol="0" anchor="ctr"/>
          <a:lstStyle/>
          <a:p>
            <a:pPr algn="ctr"/>
            <a:endParaRPr lang="en-US" sz="1867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EECF66C7-6F43-1BB8-F5A4-A4FB94DB75BF}"/>
              </a:ext>
            </a:extLst>
          </p:cNvPr>
          <p:cNvSpPr/>
          <p:nvPr userDrawn="1"/>
        </p:nvSpPr>
        <p:spPr bwMode="white"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24766957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3_Title and Content - 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E35FDA78-699C-4AF9-AF4C-FFEE5CF81F78}"/>
              </a:ext>
            </a:extLst>
          </p:cNvPr>
          <p:cNvSpPr/>
          <p:nvPr userDrawn="1"/>
        </p:nvSpPr>
        <p:spPr>
          <a:xfrm>
            <a:off x="0" y="6553200"/>
            <a:ext cx="12192000" cy="3048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en-US" sz="2000"/>
          </a:p>
        </p:txBody>
      </p:sp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FC9CC4E4-4227-4913-B486-D9416A2713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3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 r="54428"/>
          <a:stretch/>
        </p:blipFill>
        <p:spPr>
          <a:xfrm>
            <a:off x="1" y="0"/>
            <a:ext cx="4681728" cy="6858000"/>
          </a:xfrm>
          <a:prstGeom prst="rect">
            <a:avLst/>
          </a:prstGeom>
        </p:spPr>
      </p:pic>
      <p:sp>
        <p:nvSpPr>
          <p:cNvPr id="6" name="Slide Number Placeholder 5"/>
          <p:cNvSpPr>
            <a:spLocks noGrp="1"/>
          </p:cNvSpPr>
          <p:nvPr userDrawn="1">
            <p:ph type="sldNum" sz="quarter" idx="12"/>
          </p:nvPr>
        </p:nvSpPr>
        <p:spPr>
          <a:xfrm>
            <a:off x="11734799" y="6553200"/>
            <a:ext cx="457200" cy="3048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2D55A223-BDE3-4662-BD05-6BDBDD27824A}" type="slidenum">
              <a:rPr lang="en-US" smtClean="0">
                <a:solidFill>
                  <a:srgbClr val="1E1E1E">
                    <a:lumMod val="50000"/>
                    <a:lumOff val="50000"/>
                  </a:srgbClr>
                </a:solidFill>
              </a:rPr>
              <a:pPr/>
              <a:t>‹#›</a:t>
            </a:fld>
            <a:endParaRPr lang="en-US">
              <a:solidFill>
                <a:srgbClr val="1E1E1E">
                  <a:lumMod val="50000"/>
                  <a:lumOff val="50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 userDrawn="1">
            <p:ph type="title"/>
          </p:nvPr>
        </p:nvSpPr>
        <p:spPr>
          <a:xfrm>
            <a:off x="5326795" y="411480"/>
            <a:ext cx="6209845" cy="632522"/>
          </a:xfrm>
        </p:spPr>
        <p:txBody>
          <a:bodyPr anchor="t" anchorCtr="0"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7" name="Content Placeholder 2"/>
          <p:cNvSpPr>
            <a:spLocks noGrp="1"/>
          </p:cNvSpPr>
          <p:nvPr userDrawn="1">
            <p:ph idx="1"/>
          </p:nvPr>
        </p:nvSpPr>
        <p:spPr>
          <a:xfrm>
            <a:off x="5326795" y="1375288"/>
            <a:ext cx="3131405" cy="4763861"/>
          </a:xfrm>
        </p:spPr>
        <p:txBody>
          <a:bodyPr/>
          <a:lstStyle>
            <a:lvl1pPr>
              <a:defRPr sz="2200"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873394200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asic - bulle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408446"/>
            <a:ext cx="11277600" cy="876300"/>
          </a:xfrm>
        </p:spPr>
        <p:txBody>
          <a:bodyPr/>
          <a:lstStyle>
            <a:lvl1pPr>
              <a:defRPr sz="3199" b="1" i="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5D93E2-9BBA-154D-A34E-901733378CF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14"/>
          </p:nvPr>
        </p:nvSpPr>
        <p:spPr>
          <a:xfrm>
            <a:off x="457200" y="6588867"/>
            <a:ext cx="6870182" cy="26913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/>
              <a:t>FOR INTERNAL USE ONLY</a:t>
            </a:r>
          </a:p>
        </p:txBody>
      </p:sp>
      <p:sp>
        <p:nvSpPr>
          <p:cNvPr id="6" name="Slide Number Placeholde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734800" y="6588868"/>
            <a:ext cx="457200" cy="253115"/>
          </a:xfrm>
        </p:spPr>
        <p:txBody>
          <a:bodyPr/>
          <a:lstStyle>
            <a:lvl1pPr>
              <a:defRPr sz="900" b="0">
                <a:solidFill>
                  <a:schemeClr val="bg1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73563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44.xml"/><Relationship Id="rId18" Type="http://schemas.openxmlformats.org/officeDocument/2006/relationships/slideLayout" Target="../slideLayouts/slideLayout49.xml"/><Relationship Id="rId26" Type="http://schemas.openxmlformats.org/officeDocument/2006/relationships/slideLayout" Target="../slideLayouts/slideLayout57.xml"/><Relationship Id="rId39" Type="http://schemas.openxmlformats.org/officeDocument/2006/relationships/slideLayout" Target="../slideLayouts/slideLayout70.xml"/><Relationship Id="rId21" Type="http://schemas.openxmlformats.org/officeDocument/2006/relationships/slideLayout" Target="../slideLayouts/slideLayout52.xml"/><Relationship Id="rId34" Type="http://schemas.openxmlformats.org/officeDocument/2006/relationships/slideLayout" Target="../slideLayouts/slideLayout65.xml"/><Relationship Id="rId42" Type="http://schemas.openxmlformats.org/officeDocument/2006/relationships/slideLayout" Target="../slideLayouts/slideLayout73.xml"/><Relationship Id="rId47" Type="http://schemas.openxmlformats.org/officeDocument/2006/relationships/theme" Target="../theme/theme2.xml"/><Relationship Id="rId7" Type="http://schemas.openxmlformats.org/officeDocument/2006/relationships/slideLayout" Target="../slideLayouts/slideLayout38.xml"/><Relationship Id="rId2" Type="http://schemas.openxmlformats.org/officeDocument/2006/relationships/slideLayout" Target="../slideLayouts/slideLayout33.xml"/><Relationship Id="rId16" Type="http://schemas.openxmlformats.org/officeDocument/2006/relationships/slideLayout" Target="../slideLayouts/slideLayout47.xml"/><Relationship Id="rId29" Type="http://schemas.openxmlformats.org/officeDocument/2006/relationships/slideLayout" Target="../slideLayouts/slideLayout60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24" Type="http://schemas.openxmlformats.org/officeDocument/2006/relationships/slideLayout" Target="../slideLayouts/slideLayout55.xml"/><Relationship Id="rId32" Type="http://schemas.openxmlformats.org/officeDocument/2006/relationships/slideLayout" Target="../slideLayouts/slideLayout63.xml"/><Relationship Id="rId37" Type="http://schemas.openxmlformats.org/officeDocument/2006/relationships/slideLayout" Target="../slideLayouts/slideLayout68.xml"/><Relationship Id="rId40" Type="http://schemas.openxmlformats.org/officeDocument/2006/relationships/slideLayout" Target="../slideLayouts/slideLayout71.xml"/><Relationship Id="rId45" Type="http://schemas.openxmlformats.org/officeDocument/2006/relationships/slideLayout" Target="../slideLayouts/slideLayout76.xml"/><Relationship Id="rId5" Type="http://schemas.openxmlformats.org/officeDocument/2006/relationships/slideLayout" Target="../slideLayouts/slideLayout36.xml"/><Relationship Id="rId15" Type="http://schemas.openxmlformats.org/officeDocument/2006/relationships/slideLayout" Target="../slideLayouts/slideLayout46.xml"/><Relationship Id="rId23" Type="http://schemas.openxmlformats.org/officeDocument/2006/relationships/slideLayout" Target="../slideLayouts/slideLayout54.xml"/><Relationship Id="rId28" Type="http://schemas.openxmlformats.org/officeDocument/2006/relationships/slideLayout" Target="../slideLayouts/slideLayout59.xml"/><Relationship Id="rId36" Type="http://schemas.openxmlformats.org/officeDocument/2006/relationships/slideLayout" Target="../slideLayouts/slideLayout67.xml"/><Relationship Id="rId10" Type="http://schemas.openxmlformats.org/officeDocument/2006/relationships/slideLayout" Target="../slideLayouts/slideLayout41.xml"/><Relationship Id="rId19" Type="http://schemas.openxmlformats.org/officeDocument/2006/relationships/slideLayout" Target="../slideLayouts/slideLayout50.xml"/><Relationship Id="rId31" Type="http://schemas.openxmlformats.org/officeDocument/2006/relationships/slideLayout" Target="../slideLayouts/slideLayout62.xml"/><Relationship Id="rId44" Type="http://schemas.openxmlformats.org/officeDocument/2006/relationships/slideLayout" Target="../slideLayouts/slideLayout75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slideLayout" Target="../slideLayouts/slideLayout45.xml"/><Relationship Id="rId22" Type="http://schemas.openxmlformats.org/officeDocument/2006/relationships/slideLayout" Target="../slideLayouts/slideLayout53.xml"/><Relationship Id="rId27" Type="http://schemas.openxmlformats.org/officeDocument/2006/relationships/slideLayout" Target="../slideLayouts/slideLayout58.xml"/><Relationship Id="rId30" Type="http://schemas.openxmlformats.org/officeDocument/2006/relationships/slideLayout" Target="../slideLayouts/slideLayout61.xml"/><Relationship Id="rId35" Type="http://schemas.openxmlformats.org/officeDocument/2006/relationships/slideLayout" Target="../slideLayouts/slideLayout66.xml"/><Relationship Id="rId43" Type="http://schemas.openxmlformats.org/officeDocument/2006/relationships/slideLayout" Target="../slideLayouts/slideLayout74.xml"/><Relationship Id="rId48" Type="http://schemas.openxmlformats.org/officeDocument/2006/relationships/image" Target="../media/image17.png"/><Relationship Id="rId8" Type="http://schemas.openxmlformats.org/officeDocument/2006/relationships/slideLayout" Target="../slideLayouts/slideLayout39.xml"/><Relationship Id="rId3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43.xml"/><Relationship Id="rId17" Type="http://schemas.openxmlformats.org/officeDocument/2006/relationships/slideLayout" Target="../slideLayouts/slideLayout48.xml"/><Relationship Id="rId25" Type="http://schemas.openxmlformats.org/officeDocument/2006/relationships/slideLayout" Target="../slideLayouts/slideLayout56.xml"/><Relationship Id="rId33" Type="http://schemas.openxmlformats.org/officeDocument/2006/relationships/slideLayout" Target="../slideLayouts/slideLayout64.xml"/><Relationship Id="rId38" Type="http://schemas.openxmlformats.org/officeDocument/2006/relationships/slideLayout" Target="../slideLayouts/slideLayout69.xml"/><Relationship Id="rId46" Type="http://schemas.openxmlformats.org/officeDocument/2006/relationships/slideLayout" Target="../slideLayouts/slideLayout77.xml"/><Relationship Id="rId20" Type="http://schemas.openxmlformats.org/officeDocument/2006/relationships/slideLayout" Target="../slideLayouts/slideLayout51.xml"/><Relationship Id="rId41" Type="http://schemas.openxmlformats.org/officeDocument/2006/relationships/slideLayout" Target="../slideLayouts/slideLayout72.xm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90.xml"/><Relationship Id="rId18" Type="http://schemas.openxmlformats.org/officeDocument/2006/relationships/slideLayout" Target="../slideLayouts/slideLayout95.xml"/><Relationship Id="rId26" Type="http://schemas.openxmlformats.org/officeDocument/2006/relationships/slideLayout" Target="../slideLayouts/slideLayout103.xml"/><Relationship Id="rId39" Type="http://schemas.openxmlformats.org/officeDocument/2006/relationships/slideLayout" Target="../slideLayouts/slideLayout116.xml"/><Relationship Id="rId21" Type="http://schemas.openxmlformats.org/officeDocument/2006/relationships/slideLayout" Target="../slideLayouts/slideLayout98.xml"/><Relationship Id="rId34" Type="http://schemas.openxmlformats.org/officeDocument/2006/relationships/slideLayout" Target="../slideLayouts/slideLayout111.xml"/><Relationship Id="rId42" Type="http://schemas.openxmlformats.org/officeDocument/2006/relationships/image" Target="../media/image17.png"/><Relationship Id="rId7" Type="http://schemas.openxmlformats.org/officeDocument/2006/relationships/slideLayout" Target="../slideLayouts/slideLayout84.xml"/><Relationship Id="rId2" Type="http://schemas.openxmlformats.org/officeDocument/2006/relationships/slideLayout" Target="../slideLayouts/slideLayout79.xml"/><Relationship Id="rId16" Type="http://schemas.openxmlformats.org/officeDocument/2006/relationships/slideLayout" Target="../slideLayouts/slideLayout93.xml"/><Relationship Id="rId20" Type="http://schemas.openxmlformats.org/officeDocument/2006/relationships/slideLayout" Target="../slideLayouts/slideLayout97.xml"/><Relationship Id="rId29" Type="http://schemas.openxmlformats.org/officeDocument/2006/relationships/slideLayout" Target="../slideLayouts/slideLayout106.xml"/><Relationship Id="rId41" Type="http://schemas.openxmlformats.org/officeDocument/2006/relationships/theme" Target="../theme/theme3.xml"/><Relationship Id="rId1" Type="http://schemas.openxmlformats.org/officeDocument/2006/relationships/slideLayout" Target="../slideLayouts/slideLayout78.xml"/><Relationship Id="rId6" Type="http://schemas.openxmlformats.org/officeDocument/2006/relationships/slideLayout" Target="../slideLayouts/slideLayout83.xml"/><Relationship Id="rId11" Type="http://schemas.openxmlformats.org/officeDocument/2006/relationships/slideLayout" Target="../slideLayouts/slideLayout88.xml"/><Relationship Id="rId24" Type="http://schemas.openxmlformats.org/officeDocument/2006/relationships/slideLayout" Target="../slideLayouts/slideLayout101.xml"/><Relationship Id="rId32" Type="http://schemas.openxmlformats.org/officeDocument/2006/relationships/slideLayout" Target="../slideLayouts/slideLayout109.xml"/><Relationship Id="rId37" Type="http://schemas.openxmlformats.org/officeDocument/2006/relationships/slideLayout" Target="../slideLayouts/slideLayout114.xml"/><Relationship Id="rId40" Type="http://schemas.openxmlformats.org/officeDocument/2006/relationships/slideLayout" Target="../slideLayouts/slideLayout117.xml"/><Relationship Id="rId5" Type="http://schemas.openxmlformats.org/officeDocument/2006/relationships/slideLayout" Target="../slideLayouts/slideLayout82.xml"/><Relationship Id="rId15" Type="http://schemas.openxmlformats.org/officeDocument/2006/relationships/slideLayout" Target="../slideLayouts/slideLayout92.xml"/><Relationship Id="rId23" Type="http://schemas.openxmlformats.org/officeDocument/2006/relationships/slideLayout" Target="../slideLayouts/slideLayout100.xml"/><Relationship Id="rId28" Type="http://schemas.openxmlformats.org/officeDocument/2006/relationships/slideLayout" Target="../slideLayouts/slideLayout105.xml"/><Relationship Id="rId36" Type="http://schemas.openxmlformats.org/officeDocument/2006/relationships/slideLayout" Target="../slideLayouts/slideLayout113.xml"/><Relationship Id="rId10" Type="http://schemas.openxmlformats.org/officeDocument/2006/relationships/slideLayout" Target="../slideLayouts/slideLayout87.xml"/><Relationship Id="rId19" Type="http://schemas.openxmlformats.org/officeDocument/2006/relationships/slideLayout" Target="../slideLayouts/slideLayout96.xml"/><Relationship Id="rId31" Type="http://schemas.openxmlformats.org/officeDocument/2006/relationships/slideLayout" Target="../slideLayouts/slideLayout108.xml"/><Relationship Id="rId4" Type="http://schemas.openxmlformats.org/officeDocument/2006/relationships/slideLayout" Target="../slideLayouts/slideLayout81.xml"/><Relationship Id="rId9" Type="http://schemas.openxmlformats.org/officeDocument/2006/relationships/slideLayout" Target="../slideLayouts/slideLayout86.xml"/><Relationship Id="rId14" Type="http://schemas.openxmlformats.org/officeDocument/2006/relationships/slideLayout" Target="../slideLayouts/slideLayout91.xml"/><Relationship Id="rId22" Type="http://schemas.openxmlformats.org/officeDocument/2006/relationships/slideLayout" Target="../slideLayouts/slideLayout99.xml"/><Relationship Id="rId27" Type="http://schemas.openxmlformats.org/officeDocument/2006/relationships/slideLayout" Target="../slideLayouts/slideLayout104.xml"/><Relationship Id="rId30" Type="http://schemas.openxmlformats.org/officeDocument/2006/relationships/slideLayout" Target="../slideLayouts/slideLayout107.xml"/><Relationship Id="rId35" Type="http://schemas.openxmlformats.org/officeDocument/2006/relationships/slideLayout" Target="../slideLayouts/slideLayout112.xml"/><Relationship Id="rId8" Type="http://schemas.openxmlformats.org/officeDocument/2006/relationships/slideLayout" Target="../slideLayouts/slideLayout85.xml"/><Relationship Id="rId3" Type="http://schemas.openxmlformats.org/officeDocument/2006/relationships/slideLayout" Target="../slideLayouts/slideLayout80.xml"/><Relationship Id="rId12" Type="http://schemas.openxmlformats.org/officeDocument/2006/relationships/slideLayout" Target="../slideLayouts/slideLayout89.xml"/><Relationship Id="rId17" Type="http://schemas.openxmlformats.org/officeDocument/2006/relationships/slideLayout" Target="../slideLayouts/slideLayout94.xml"/><Relationship Id="rId25" Type="http://schemas.openxmlformats.org/officeDocument/2006/relationships/slideLayout" Target="../slideLayouts/slideLayout102.xml"/><Relationship Id="rId33" Type="http://schemas.openxmlformats.org/officeDocument/2006/relationships/slideLayout" Target="../slideLayouts/slideLayout110.xml"/><Relationship Id="rId38" Type="http://schemas.openxmlformats.org/officeDocument/2006/relationships/slideLayout" Target="../slideLayouts/slideLayout115.xml"/></Relationships>
</file>

<file path=ppt/slideMasters/_rels/slideMaster4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143.xml"/><Relationship Id="rId21" Type="http://schemas.openxmlformats.org/officeDocument/2006/relationships/slideLayout" Target="../slideLayouts/slideLayout138.xml"/><Relationship Id="rId42" Type="http://schemas.openxmlformats.org/officeDocument/2006/relationships/slideLayout" Target="../slideLayouts/slideLayout159.xml"/><Relationship Id="rId47" Type="http://schemas.openxmlformats.org/officeDocument/2006/relationships/slideLayout" Target="../slideLayouts/slideLayout164.xml"/><Relationship Id="rId63" Type="http://schemas.openxmlformats.org/officeDocument/2006/relationships/slideLayout" Target="../slideLayouts/slideLayout180.xml"/><Relationship Id="rId68" Type="http://schemas.openxmlformats.org/officeDocument/2006/relationships/slideLayout" Target="../slideLayouts/slideLayout185.xml"/><Relationship Id="rId2" Type="http://schemas.openxmlformats.org/officeDocument/2006/relationships/slideLayout" Target="../slideLayouts/slideLayout119.xml"/><Relationship Id="rId16" Type="http://schemas.openxmlformats.org/officeDocument/2006/relationships/slideLayout" Target="../slideLayouts/slideLayout133.xml"/><Relationship Id="rId29" Type="http://schemas.openxmlformats.org/officeDocument/2006/relationships/slideLayout" Target="../slideLayouts/slideLayout146.xml"/><Relationship Id="rId11" Type="http://schemas.openxmlformats.org/officeDocument/2006/relationships/slideLayout" Target="../slideLayouts/slideLayout128.xml"/><Relationship Id="rId24" Type="http://schemas.openxmlformats.org/officeDocument/2006/relationships/slideLayout" Target="../slideLayouts/slideLayout141.xml"/><Relationship Id="rId32" Type="http://schemas.openxmlformats.org/officeDocument/2006/relationships/slideLayout" Target="../slideLayouts/slideLayout149.xml"/><Relationship Id="rId37" Type="http://schemas.openxmlformats.org/officeDocument/2006/relationships/slideLayout" Target="../slideLayouts/slideLayout154.xml"/><Relationship Id="rId40" Type="http://schemas.openxmlformats.org/officeDocument/2006/relationships/slideLayout" Target="../slideLayouts/slideLayout157.xml"/><Relationship Id="rId45" Type="http://schemas.openxmlformats.org/officeDocument/2006/relationships/slideLayout" Target="../slideLayouts/slideLayout162.xml"/><Relationship Id="rId53" Type="http://schemas.openxmlformats.org/officeDocument/2006/relationships/slideLayout" Target="../slideLayouts/slideLayout170.xml"/><Relationship Id="rId58" Type="http://schemas.openxmlformats.org/officeDocument/2006/relationships/slideLayout" Target="../slideLayouts/slideLayout175.xml"/><Relationship Id="rId66" Type="http://schemas.openxmlformats.org/officeDocument/2006/relationships/slideLayout" Target="../slideLayouts/slideLayout183.xml"/><Relationship Id="rId74" Type="http://schemas.openxmlformats.org/officeDocument/2006/relationships/slideLayout" Target="../slideLayouts/slideLayout191.xml"/><Relationship Id="rId5" Type="http://schemas.openxmlformats.org/officeDocument/2006/relationships/slideLayout" Target="../slideLayouts/slideLayout122.xml"/><Relationship Id="rId61" Type="http://schemas.openxmlformats.org/officeDocument/2006/relationships/slideLayout" Target="../slideLayouts/slideLayout178.xml"/><Relationship Id="rId19" Type="http://schemas.openxmlformats.org/officeDocument/2006/relationships/slideLayout" Target="../slideLayouts/slideLayout136.xml"/><Relationship Id="rId14" Type="http://schemas.openxmlformats.org/officeDocument/2006/relationships/slideLayout" Target="../slideLayouts/slideLayout131.xml"/><Relationship Id="rId22" Type="http://schemas.openxmlformats.org/officeDocument/2006/relationships/slideLayout" Target="../slideLayouts/slideLayout139.xml"/><Relationship Id="rId27" Type="http://schemas.openxmlformats.org/officeDocument/2006/relationships/slideLayout" Target="../slideLayouts/slideLayout144.xml"/><Relationship Id="rId30" Type="http://schemas.openxmlformats.org/officeDocument/2006/relationships/slideLayout" Target="../slideLayouts/slideLayout147.xml"/><Relationship Id="rId35" Type="http://schemas.openxmlformats.org/officeDocument/2006/relationships/slideLayout" Target="../slideLayouts/slideLayout152.xml"/><Relationship Id="rId43" Type="http://schemas.openxmlformats.org/officeDocument/2006/relationships/slideLayout" Target="../slideLayouts/slideLayout160.xml"/><Relationship Id="rId48" Type="http://schemas.openxmlformats.org/officeDocument/2006/relationships/slideLayout" Target="../slideLayouts/slideLayout165.xml"/><Relationship Id="rId56" Type="http://schemas.openxmlformats.org/officeDocument/2006/relationships/slideLayout" Target="../slideLayouts/slideLayout173.xml"/><Relationship Id="rId64" Type="http://schemas.openxmlformats.org/officeDocument/2006/relationships/slideLayout" Target="../slideLayouts/slideLayout181.xml"/><Relationship Id="rId69" Type="http://schemas.openxmlformats.org/officeDocument/2006/relationships/slideLayout" Target="../slideLayouts/slideLayout186.xml"/><Relationship Id="rId8" Type="http://schemas.openxmlformats.org/officeDocument/2006/relationships/slideLayout" Target="../slideLayouts/slideLayout125.xml"/><Relationship Id="rId51" Type="http://schemas.openxmlformats.org/officeDocument/2006/relationships/slideLayout" Target="../slideLayouts/slideLayout168.xml"/><Relationship Id="rId72" Type="http://schemas.openxmlformats.org/officeDocument/2006/relationships/slideLayout" Target="../slideLayouts/slideLayout189.xml"/><Relationship Id="rId3" Type="http://schemas.openxmlformats.org/officeDocument/2006/relationships/slideLayout" Target="../slideLayouts/slideLayout120.xml"/><Relationship Id="rId12" Type="http://schemas.openxmlformats.org/officeDocument/2006/relationships/slideLayout" Target="../slideLayouts/slideLayout129.xml"/><Relationship Id="rId17" Type="http://schemas.openxmlformats.org/officeDocument/2006/relationships/slideLayout" Target="../slideLayouts/slideLayout134.xml"/><Relationship Id="rId25" Type="http://schemas.openxmlformats.org/officeDocument/2006/relationships/slideLayout" Target="../slideLayouts/slideLayout142.xml"/><Relationship Id="rId33" Type="http://schemas.openxmlformats.org/officeDocument/2006/relationships/slideLayout" Target="../slideLayouts/slideLayout150.xml"/><Relationship Id="rId38" Type="http://schemas.openxmlformats.org/officeDocument/2006/relationships/slideLayout" Target="../slideLayouts/slideLayout155.xml"/><Relationship Id="rId46" Type="http://schemas.openxmlformats.org/officeDocument/2006/relationships/slideLayout" Target="../slideLayouts/slideLayout163.xml"/><Relationship Id="rId59" Type="http://schemas.openxmlformats.org/officeDocument/2006/relationships/slideLayout" Target="../slideLayouts/slideLayout176.xml"/><Relationship Id="rId67" Type="http://schemas.openxmlformats.org/officeDocument/2006/relationships/slideLayout" Target="../slideLayouts/slideLayout184.xml"/><Relationship Id="rId20" Type="http://schemas.openxmlformats.org/officeDocument/2006/relationships/slideLayout" Target="../slideLayouts/slideLayout137.xml"/><Relationship Id="rId41" Type="http://schemas.openxmlformats.org/officeDocument/2006/relationships/slideLayout" Target="../slideLayouts/slideLayout158.xml"/><Relationship Id="rId54" Type="http://schemas.openxmlformats.org/officeDocument/2006/relationships/slideLayout" Target="../slideLayouts/slideLayout171.xml"/><Relationship Id="rId62" Type="http://schemas.openxmlformats.org/officeDocument/2006/relationships/slideLayout" Target="../slideLayouts/slideLayout179.xml"/><Relationship Id="rId70" Type="http://schemas.openxmlformats.org/officeDocument/2006/relationships/slideLayout" Target="../slideLayouts/slideLayout187.xml"/><Relationship Id="rId75" Type="http://schemas.openxmlformats.org/officeDocument/2006/relationships/theme" Target="../theme/theme4.xml"/><Relationship Id="rId1" Type="http://schemas.openxmlformats.org/officeDocument/2006/relationships/slideLayout" Target="../slideLayouts/slideLayout118.xml"/><Relationship Id="rId6" Type="http://schemas.openxmlformats.org/officeDocument/2006/relationships/slideLayout" Target="../slideLayouts/slideLayout123.xml"/><Relationship Id="rId15" Type="http://schemas.openxmlformats.org/officeDocument/2006/relationships/slideLayout" Target="../slideLayouts/slideLayout132.xml"/><Relationship Id="rId23" Type="http://schemas.openxmlformats.org/officeDocument/2006/relationships/slideLayout" Target="../slideLayouts/slideLayout140.xml"/><Relationship Id="rId28" Type="http://schemas.openxmlformats.org/officeDocument/2006/relationships/slideLayout" Target="../slideLayouts/slideLayout145.xml"/><Relationship Id="rId36" Type="http://schemas.openxmlformats.org/officeDocument/2006/relationships/slideLayout" Target="../slideLayouts/slideLayout153.xml"/><Relationship Id="rId49" Type="http://schemas.openxmlformats.org/officeDocument/2006/relationships/slideLayout" Target="../slideLayouts/slideLayout166.xml"/><Relationship Id="rId57" Type="http://schemas.openxmlformats.org/officeDocument/2006/relationships/slideLayout" Target="../slideLayouts/slideLayout174.xml"/><Relationship Id="rId10" Type="http://schemas.openxmlformats.org/officeDocument/2006/relationships/slideLayout" Target="../slideLayouts/slideLayout127.xml"/><Relationship Id="rId31" Type="http://schemas.openxmlformats.org/officeDocument/2006/relationships/slideLayout" Target="../slideLayouts/slideLayout148.xml"/><Relationship Id="rId44" Type="http://schemas.openxmlformats.org/officeDocument/2006/relationships/slideLayout" Target="../slideLayouts/slideLayout161.xml"/><Relationship Id="rId52" Type="http://schemas.openxmlformats.org/officeDocument/2006/relationships/slideLayout" Target="../slideLayouts/slideLayout169.xml"/><Relationship Id="rId60" Type="http://schemas.openxmlformats.org/officeDocument/2006/relationships/slideLayout" Target="../slideLayouts/slideLayout177.xml"/><Relationship Id="rId65" Type="http://schemas.openxmlformats.org/officeDocument/2006/relationships/slideLayout" Target="../slideLayouts/slideLayout182.xml"/><Relationship Id="rId73" Type="http://schemas.openxmlformats.org/officeDocument/2006/relationships/slideLayout" Target="../slideLayouts/slideLayout190.xml"/><Relationship Id="rId4" Type="http://schemas.openxmlformats.org/officeDocument/2006/relationships/slideLayout" Target="../slideLayouts/slideLayout121.xml"/><Relationship Id="rId9" Type="http://schemas.openxmlformats.org/officeDocument/2006/relationships/slideLayout" Target="../slideLayouts/slideLayout126.xml"/><Relationship Id="rId13" Type="http://schemas.openxmlformats.org/officeDocument/2006/relationships/slideLayout" Target="../slideLayouts/slideLayout130.xml"/><Relationship Id="rId18" Type="http://schemas.openxmlformats.org/officeDocument/2006/relationships/slideLayout" Target="../slideLayouts/slideLayout135.xml"/><Relationship Id="rId39" Type="http://schemas.openxmlformats.org/officeDocument/2006/relationships/slideLayout" Target="../slideLayouts/slideLayout156.xml"/><Relationship Id="rId34" Type="http://schemas.openxmlformats.org/officeDocument/2006/relationships/slideLayout" Target="../slideLayouts/slideLayout151.xml"/><Relationship Id="rId50" Type="http://schemas.openxmlformats.org/officeDocument/2006/relationships/slideLayout" Target="../slideLayouts/slideLayout167.xml"/><Relationship Id="rId55" Type="http://schemas.openxmlformats.org/officeDocument/2006/relationships/slideLayout" Target="../slideLayouts/slideLayout172.xml"/><Relationship Id="rId7" Type="http://schemas.openxmlformats.org/officeDocument/2006/relationships/slideLayout" Target="../slideLayouts/slideLayout124.xml"/><Relationship Id="rId71" Type="http://schemas.openxmlformats.org/officeDocument/2006/relationships/slideLayout" Target="../slideLayouts/slideLayout18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C5BEE93-9602-4AEA-744A-FDB7764F66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19A83DA-A807-7369-0156-06C3545890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FE8AB-8BA5-39E8-319E-4C65EED7D76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F39E8E-BFC3-41B3-BF8C-22F6A1582764}" type="datetimeFigureOut">
              <a:rPr lang="en-US" smtClean="0"/>
              <a:t>1/2/2025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42221E4-F275-B60C-E4B9-66B2C8EE0B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77C6E3-C081-2A95-C5FC-4A0C080A38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84FA50-8B36-4B06-A05C-1E58CBA999B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68103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45" r:id="rId1"/>
    <p:sldLayoutId id="2147485446" r:id="rId2"/>
    <p:sldLayoutId id="2147485447" r:id="rId3"/>
    <p:sldLayoutId id="2147485448" r:id="rId4"/>
    <p:sldLayoutId id="2147485449" r:id="rId5"/>
    <p:sldLayoutId id="2147485450" r:id="rId6"/>
    <p:sldLayoutId id="2147485451" r:id="rId7"/>
    <p:sldLayoutId id="2147485452" r:id="rId8"/>
    <p:sldLayoutId id="2147485453" r:id="rId9"/>
    <p:sldLayoutId id="2147485454" r:id="rId10"/>
    <p:sldLayoutId id="2147485455" r:id="rId11"/>
    <p:sldLayoutId id="2147485456" r:id="rId12"/>
    <p:sldLayoutId id="2147483693" r:id="rId13"/>
    <p:sldLayoutId id="2147483694" r:id="rId14"/>
    <p:sldLayoutId id="2147483695" r:id="rId15"/>
    <p:sldLayoutId id="2147483696" r:id="rId16"/>
    <p:sldLayoutId id="2147483769" r:id="rId17"/>
    <p:sldLayoutId id="2147483698" r:id="rId18"/>
    <p:sldLayoutId id="2147483699" r:id="rId19"/>
    <p:sldLayoutId id="2147483700" r:id="rId20"/>
    <p:sldLayoutId id="2147483701" r:id="rId21"/>
    <p:sldLayoutId id="2147483702" r:id="rId22"/>
    <p:sldLayoutId id="2147485443" r:id="rId23"/>
    <p:sldLayoutId id="2147485439" r:id="rId24"/>
    <p:sldLayoutId id="2147483768" r:id="rId25"/>
    <p:sldLayoutId id="2147485440" r:id="rId26"/>
    <p:sldLayoutId id="2147485474" r:id="rId27"/>
    <p:sldLayoutId id="2147485581" r:id="rId28"/>
    <p:sldLayoutId id="2147485582" r:id="rId29"/>
    <p:sldLayoutId id="2147485583" r:id="rId30"/>
    <p:sldLayoutId id="2147485587" r:id="rId3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id" hidden="1"/>
          <p:cNvPicPr>
            <a:picLocks noChangeAspect="1"/>
          </p:cNvPicPr>
          <p:nvPr userDrawn="1"/>
        </p:nvPicPr>
        <p:blipFill>
          <a:blip r:embed="rId4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6" name="Slide Number Placeholder"/>
          <p:cNvSpPr>
            <a:spLocks noGrp="1"/>
          </p:cNvSpPr>
          <p:nvPr>
            <p:ph type="sldNum" sz="quarter" idx="4"/>
          </p:nvPr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>
              <a:defRPr sz="800" b="0">
                <a:solidFill>
                  <a:schemeClr val="bg1">
                    <a:lumMod val="75000"/>
                  </a:schemeClr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84FA50-8B36-4B06-A05C-1E58CBA999B5}" type="slidenum">
              <a:rPr lang="en-US" smtClean="0">
                <a:solidFill>
                  <a:srgbClr val="FFFFFF">
                    <a:lumMod val="75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>
              <a:solidFill>
                <a:srgbClr val="FFFFFF">
                  <a:lumMod val="75000"/>
                </a:srgbClr>
              </a:solidFill>
            </a:endParaRPr>
          </a:p>
        </p:txBody>
      </p:sp>
      <p:sp>
        <p:nvSpPr>
          <p:cNvPr id="4" name="Bottom banner - primary blue"/>
          <p:cNvSpPr/>
          <p:nvPr userDrawn="1"/>
        </p:nvSpPr>
        <p:spPr>
          <a:xfrm>
            <a:off x="0" y="6556248"/>
            <a:ext cx="12192000" cy="301752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3414" y="1295400"/>
            <a:ext cx="11185186" cy="4914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185186" cy="8763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Bottom banner - teal">
            <a:extLst>
              <a:ext uri="{FF2B5EF4-FFF2-40B4-BE49-F238E27FC236}">
                <a16:creationId xmlns:a16="http://schemas.microsoft.com/office/drawing/2014/main" id="{1EE8BB6C-FBE4-45DA-9172-BDEF55FD186A}"/>
              </a:ext>
            </a:extLst>
          </p:cNvPr>
          <p:cNvSpPr/>
          <p:nvPr userDrawn="1"/>
        </p:nvSpPr>
        <p:spPr>
          <a:xfrm>
            <a:off x="7067227" y="6556248"/>
            <a:ext cx="4515173" cy="301752"/>
          </a:xfrm>
          <a:prstGeom prst="rect">
            <a:avLst/>
          </a:prstGeom>
          <a:gradFill flip="none" rotWithShape="1">
            <a:gsLst>
              <a:gs pos="0">
                <a:schemeClr val="tx2"/>
              </a:gs>
              <a:gs pos="100000">
                <a:schemeClr val="accent1"/>
              </a:gs>
            </a:gsLst>
            <a:lin ang="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  <p:sp>
        <p:nvSpPr>
          <p:cNvPr id="9" name="Bottom banner - navy blue">
            <a:extLst>
              <a:ext uri="{FF2B5EF4-FFF2-40B4-BE49-F238E27FC236}">
                <a16:creationId xmlns:a16="http://schemas.microsoft.com/office/drawing/2014/main" id="{D3241425-D81D-4529-BD51-9BBE907E679D}"/>
              </a:ext>
            </a:extLst>
          </p:cNvPr>
          <p:cNvSpPr/>
          <p:nvPr userDrawn="1"/>
        </p:nvSpPr>
        <p:spPr>
          <a:xfrm>
            <a:off x="11582400" y="6556248"/>
            <a:ext cx="609600" cy="301752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91440" rIns="91440" bIns="9144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en-US" sz="2000" b="1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1214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476" r:id="rId1"/>
    <p:sldLayoutId id="2147485477" r:id="rId2"/>
    <p:sldLayoutId id="2147485478" r:id="rId3"/>
    <p:sldLayoutId id="2147485479" r:id="rId4"/>
    <p:sldLayoutId id="2147485480" r:id="rId5"/>
    <p:sldLayoutId id="2147485481" r:id="rId6"/>
    <p:sldLayoutId id="2147485482" r:id="rId7"/>
    <p:sldLayoutId id="2147485484" r:id="rId8"/>
    <p:sldLayoutId id="2147485485" r:id="rId9"/>
    <p:sldLayoutId id="2147485486" r:id="rId10"/>
    <p:sldLayoutId id="2147485487" r:id="rId11"/>
    <p:sldLayoutId id="2147485488" r:id="rId12"/>
    <p:sldLayoutId id="2147485489" r:id="rId13"/>
    <p:sldLayoutId id="2147485490" r:id="rId14"/>
    <p:sldLayoutId id="2147485491" r:id="rId15"/>
    <p:sldLayoutId id="2147485492" r:id="rId16"/>
    <p:sldLayoutId id="2147485493" r:id="rId17"/>
    <p:sldLayoutId id="2147485494" r:id="rId18"/>
    <p:sldLayoutId id="2147485496" r:id="rId19"/>
    <p:sldLayoutId id="2147485497" r:id="rId20"/>
    <p:sldLayoutId id="2147485498" r:id="rId21"/>
    <p:sldLayoutId id="2147485499" r:id="rId22"/>
    <p:sldLayoutId id="2147485500" r:id="rId23"/>
    <p:sldLayoutId id="2147485501" r:id="rId24"/>
    <p:sldLayoutId id="2147485502" r:id="rId25"/>
    <p:sldLayoutId id="2147485503" r:id="rId26"/>
    <p:sldLayoutId id="2147485504" r:id="rId27"/>
    <p:sldLayoutId id="2147485505" r:id="rId28"/>
    <p:sldLayoutId id="2147485506" r:id="rId29"/>
    <p:sldLayoutId id="2147485507" r:id="rId30"/>
    <p:sldLayoutId id="2147485508" r:id="rId31"/>
    <p:sldLayoutId id="2147485509" r:id="rId32"/>
    <p:sldLayoutId id="2147485510" r:id="rId33"/>
    <p:sldLayoutId id="2147485511" r:id="rId34"/>
    <p:sldLayoutId id="2147485512" r:id="rId35"/>
    <p:sldLayoutId id="2147485513" r:id="rId36"/>
    <p:sldLayoutId id="2147485514" r:id="rId37"/>
    <p:sldLayoutId id="2147485515" r:id="rId38"/>
    <p:sldLayoutId id="2147485516" r:id="rId39"/>
    <p:sldLayoutId id="2147485517" r:id="rId40"/>
    <p:sldLayoutId id="2147485518" r:id="rId41"/>
    <p:sldLayoutId id="2147485519" r:id="rId42"/>
    <p:sldLayoutId id="2147485520" r:id="rId43"/>
    <p:sldLayoutId id="2147485521" r:id="rId44"/>
    <p:sldLayoutId id="2147485522" r:id="rId45"/>
    <p:sldLayoutId id="2147485523" r:id="rId46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6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2000" kern="600" baseline="0">
          <a:solidFill>
            <a:schemeClr val="tx1"/>
          </a:solidFill>
          <a:latin typeface="+mn-lt"/>
          <a:ea typeface="+mn-ea"/>
          <a:cs typeface="+mn-cs"/>
        </a:defRPr>
      </a:lvl1pPr>
      <a:lvl2pPr marL="429768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–"/>
        <a:defRPr sz="1600" kern="6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Grid" hidden="1"/>
          <p:cNvPicPr>
            <a:picLocks noChangeAspect="1"/>
          </p:cNvPicPr>
          <p:nvPr userDrawn="1"/>
        </p:nvPicPr>
        <p:blipFill>
          <a:blip r:embed="rId4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12192000" cy="6857999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3414" y="1295400"/>
            <a:ext cx="11185186" cy="4914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3414" y="411480"/>
            <a:ext cx="11185186" cy="8763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CCF6DD78-AA5C-A148-4BE5-264DD68FAD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anchor="ctr"/>
          <a:lstStyle>
            <a:lvl1pPr algn="ctr">
              <a:defRPr sz="800">
                <a:solidFill>
                  <a:srgbClr val="BFBFBF"/>
                </a:solidFill>
              </a:defRPr>
            </a:lvl1pPr>
          </a:lstStyle>
          <a:p>
            <a:fld id="{2D55A223-BDE3-4662-BD05-6BDBDD27824A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248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25" r:id="rId1"/>
    <p:sldLayoutId id="2147485526" r:id="rId2"/>
    <p:sldLayoutId id="2147485527" r:id="rId3"/>
    <p:sldLayoutId id="2147485528" r:id="rId4"/>
    <p:sldLayoutId id="2147485529" r:id="rId5"/>
    <p:sldLayoutId id="2147485530" r:id="rId6"/>
    <p:sldLayoutId id="2147485531" r:id="rId7"/>
    <p:sldLayoutId id="2147485532" r:id="rId8"/>
    <p:sldLayoutId id="2147485533" r:id="rId9"/>
    <p:sldLayoutId id="2147485534" r:id="rId10"/>
    <p:sldLayoutId id="2147485535" r:id="rId11"/>
    <p:sldLayoutId id="2147485536" r:id="rId12"/>
    <p:sldLayoutId id="2147485537" r:id="rId13"/>
    <p:sldLayoutId id="2147485538" r:id="rId14"/>
    <p:sldLayoutId id="2147485539" r:id="rId15"/>
    <p:sldLayoutId id="2147485540" r:id="rId16"/>
    <p:sldLayoutId id="2147485541" r:id="rId17"/>
    <p:sldLayoutId id="2147485542" r:id="rId18"/>
    <p:sldLayoutId id="2147485543" r:id="rId19"/>
    <p:sldLayoutId id="2147485544" r:id="rId20"/>
    <p:sldLayoutId id="2147485545" r:id="rId21"/>
    <p:sldLayoutId id="2147485546" r:id="rId22"/>
    <p:sldLayoutId id="2147485547" r:id="rId23"/>
    <p:sldLayoutId id="2147485548" r:id="rId24"/>
    <p:sldLayoutId id="2147485549" r:id="rId25"/>
    <p:sldLayoutId id="2147485550" r:id="rId26"/>
    <p:sldLayoutId id="2147485551" r:id="rId27"/>
    <p:sldLayoutId id="2147485552" r:id="rId28"/>
    <p:sldLayoutId id="2147485553" r:id="rId29"/>
    <p:sldLayoutId id="2147485554" r:id="rId30"/>
    <p:sldLayoutId id="2147485588" r:id="rId31"/>
    <p:sldLayoutId id="2147485589" r:id="rId32"/>
    <p:sldLayoutId id="2147485461" r:id="rId33"/>
    <p:sldLayoutId id="2147485464" r:id="rId34"/>
    <p:sldLayoutId id="2147485467" r:id="rId35"/>
    <p:sldLayoutId id="2147485468" r:id="rId36"/>
    <p:sldLayoutId id="2147485669" r:id="rId37"/>
    <p:sldLayoutId id="2147485671" r:id="rId38"/>
    <p:sldLayoutId id="2147485672" r:id="rId39"/>
    <p:sldLayoutId id="2147485673" r:id="rId40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000" kern="6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685800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2000" kern="600" baseline="0">
          <a:solidFill>
            <a:schemeClr val="tx1"/>
          </a:solidFill>
          <a:latin typeface="+mn-lt"/>
          <a:ea typeface="+mn-ea"/>
          <a:cs typeface="+mn-cs"/>
        </a:defRPr>
      </a:lvl1pPr>
      <a:lvl2pPr marL="429768" indent="-182880" algn="l" defTabSz="6858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–"/>
        <a:defRPr sz="1600" kern="600" baseline="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1" y="411481"/>
            <a:ext cx="11277600" cy="876300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295401"/>
            <a:ext cx="11277600" cy="49149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6E6F6B9-EA63-BE4A-BD1A-EB1508E732E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7200" y="6553200"/>
            <a:ext cx="6870182" cy="304800"/>
          </a:xfrm>
          <a:prstGeom prst="rect">
            <a:avLst/>
          </a:prstGeom>
        </p:spPr>
        <p:txBody>
          <a:bodyPr vert="horz" lIns="0" tIns="0" rIns="0" bIns="0" rtlCol="0" anchor="ctr"/>
          <a:lstStyle>
            <a:lvl1pPr algn="l">
              <a:defRPr sz="800" cap="none"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82401" y="6553200"/>
            <a:ext cx="609600" cy="304800"/>
          </a:xfrm>
          <a:prstGeom prst="rect">
            <a:avLst/>
          </a:prstGeom>
        </p:spPr>
        <p:txBody>
          <a:bodyPr vert="horz" wrap="none" lIns="0" tIns="0" rIns="0" bIns="0" rtlCol="0" anchor="ctr"/>
          <a:lstStyle>
            <a:lvl1pPr algn="ctr">
              <a:defRPr sz="800" b="0">
                <a:solidFill>
                  <a:schemeClr val="tx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384FA50-8B36-4B06-A05C-1E58CBA999B5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6361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5595" r:id="rId1"/>
    <p:sldLayoutId id="2147485596" r:id="rId2"/>
    <p:sldLayoutId id="2147485597" r:id="rId3"/>
    <p:sldLayoutId id="2147485598" r:id="rId4"/>
    <p:sldLayoutId id="2147485599" r:id="rId5"/>
    <p:sldLayoutId id="2147485600" r:id="rId6"/>
    <p:sldLayoutId id="2147485601" r:id="rId7"/>
    <p:sldLayoutId id="2147485602" r:id="rId8"/>
    <p:sldLayoutId id="2147485603" r:id="rId9"/>
    <p:sldLayoutId id="2147485604" r:id="rId10"/>
    <p:sldLayoutId id="2147485605" r:id="rId11"/>
    <p:sldLayoutId id="2147485606" r:id="rId12"/>
    <p:sldLayoutId id="2147485607" r:id="rId13"/>
    <p:sldLayoutId id="2147485608" r:id="rId14"/>
    <p:sldLayoutId id="2147485609" r:id="rId15"/>
    <p:sldLayoutId id="2147485610" r:id="rId16"/>
    <p:sldLayoutId id="2147485611" r:id="rId17"/>
    <p:sldLayoutId id="2147485612" r:id="rId18"/>
    <p:sldLayoutId id="2147485613" r:id="rId19"/>
    <p:sldLayoutId id="2147485614" r:id="rId20"/>
    <p:sldLayoutId id="2147485615" r:id="rId21"/>
    <p:sldLayoutId id="2147485616" r:id="rId22"/>
    <p:sldLayoutId id="2147485617" r:id="rId23"/>
    <p:sldLayoutId id="2147485618" r:id="rId24"/>
    <p:sldLayoutId id="2147485619" r:id="rId25"/>
    <p:sldLayoutId id="2147485620" r:id="rId26"/>
    <p:sldLayoutId id="2147485621" r:id="rId27"/>
    <p:sldLayoutId id="2147485622" r:id="rId28"/>
    <p:sldLayoutId id="2147485623" r:id="rId29"/>
    <p:sldLayoutId id="2147485624" r:id="rId30"/>
    <p:sldLayoutId id="2147485625" r:id="rId31"/>
    <p:sldLayoutId id="2147485626" r:id="rId32"/>
    <p:sldLayoutId id="2147485627" r:id="rId33"/>
    <p:sldLayoutId id="2147485628" r:id="rId34"/>
    <p:sldLayoutId id="2147485629" r:id="rId35"/>
    <p:sldLayoutId id="2147485630" r:id="rId36"/>
    <p:sldLayoutId id="2147485631" r:id="rId37"/>
    <p:sldLayoutId id="2147485632" r:id="rId38"/>
    <p:sldLayoutId id="2147485633" r:id="rId39"/>
    <p:sldLayoutId id="2147485634" r:id="rId40"/>
    <p:sldLayoutId id="2147485635" r:id="rId41"/>
    <p:sldLayoutId id="2147485636" r:id="rId42"/>
    <p:sldLayoutId id="2147485637" r:id="rId43"/>
    <p:sldLayoutId id="2147485638" r:id="rId44"/>
    <p:sldLayoutId id="2147485639" r:id="rId45"/>
    <p:sldLayoutId id="2147485640" r:id="rId46"/>
    <p:sldLayoutId id="2147485641" r:id="rId47"/>
    <p:sldLayoutId id="2147485642" r:id="rId48"/>
    <p:sldLayoutId id="2147485643" r:id="rId49"/>
    <p:sldLayoutId id="2147485644" r:id="rId50"/>
    <p:sldLayoutId id="2147485645" r:id="rId51"/>
    <p:sldLayoutId id="2147485646" r:id="rId52"/>
    <p:sldLayoutId id="2147485647" r:id="rId53"/>
    <p:sldLayoutId id="2147485648" r:id="rId54"/>
    <p:sldLayoutId id="2147485649" r:id="rId55"/>
    <p:sldLayoutId id="2147485650" r:id="rId56"/>
    <p:sldLayoutId id="2147485651" r:id="rId57"/>
    <p:sldLayoutId id="2147485652" r:id="rId58"/>
    <p:sldLayoutId id="2147485653" r:id="rId59"/>
    <p:sldLayoutId id="2147485654" r:id="rId60"/>
    <p:sldLayoutId id="2147485655" r:id="rId61"/>
    <p:sldLayoutId id="2147485656" r:id="rId62"/>
    <p:sldLayoutId id="2147485657" r:id="rId63"/>
    <p:sldLayoutId id="2147485658" r:id="rId64"/>
    <p:sldLayoutId id="2147485659" r:id="rId65"/>
    <p:sldLayoutId id="2147485660" r:id="rId66"/>
    <p:sldLayoutId id="2147485661" r:id="rId67"/>
    <p:sldLayoutId id="2147485662" r:id="rId68"/>
    <p:sldLayoutId id="2147485663" r:id="rId69"/>
    <p:sldLayoutId id="2147485664" r:id="rId70"/>
    <p:sldLayoutId id="2147485665" r:id="rId71"/>
    <p:sldLayoutId id="2147485666" r:id="rId72"/>
    <p:sldLayoutId id="2147485667" r:id="rId73"/>
    <p:sldLayoutId id="2147485668" r:id="rId74"/>
  </p:sldLayoutIdLst>
  <p:hf hdr="0" dt="0"/>
  <p:txStyles>
    <p:titleStyle>
      <a:lvl1pPr algn="l" defTabSz="685629" rtl="0" eaLnBrk="1" latinLnBrk="0" hangingPunct="1">
        <a:lnSpc>
          <a:spcPct val="90000"/>
        </a:lnSpc>
        <a:spcBef>
          <a:spcPct val="0"/>
        </a:spcBef>
        <a:buNone/>
        <a:defRPr sz="3199" b="0" i="0" kern="600" baseline="0">
          <a:solidFill>
            <a:schemeClr val="tx2"/>
          </a:solidFill>
          <a:latin typeface="Fields Display Semi Bold" pitchFamily="2" charset="0"/>
          <a:ea typeface="+mj-ea"/>
          <a:cs typeface="Arial" panose="020B0604020202020204" pitchFamily="34" charset="0"/>
        </a:defRPr>
      </a:lvl1pPr>
    </p:titleStyle>
    <p:bodyStyle>
      <a:lvl1pPr marL="228543" indent="-228543" algn="l" defTabSz="685629" rtl="0" eaLnBrk="1" latinLnBrk="0" hangingPunct="1">
        <a:lnSpc>
          <a:spcPct val="100000"/>
        </a:lnSpc>
        <a:spcBef>
          <a:spcPts val="600"/>
        </a:spcBef>
        <a:spcAft>
          <a:spcPts val="600"/>
        </a:spcAft>
        <a:buClr>
          <a:schemeClr val="tx2"/>
        </a:buClr>
        <a:buFont typeface="Arial" panose="020B0604020202020204" pitchFamily="34" charset="0"/>
        <a:buChar char="•"/>
        <a:defRPr sz="2199" b="0" i="0" kern="60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1pPr>
      <a:lvl2pPr marL="429661" indent="-182834" algn="l" defTabSz="685629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Clr>
          <a:schemeClr val="tx1"/>
        </a:buClr>
        <a:buFont typeface="Arial" panose="020B0604020202020204" pitchFamily="34" charset="0"/>
        <a:buChar char="–"/>
        <a:defRPr sz="1800" b="0" i="0" kern="600" baseline="0">
          <a:solidFill>
            <a:schemeClr val="tx1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</a:defRPr>
      </a:lvl2pPr>
      <a:lvl3pPr marL="857036" indent="-171408" algn="l" defTabSz="68562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199851" indent="-171408" algn="l" defTabSz="68562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2665" indent="-171408" algn="l" defTabSz="68562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479" indent="-171408" algn="l" defTabSz="68562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293" indent="-171408" algn="l" defTabSz="68562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108" indent="-171408" algn="l" defTabSz="68562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3922" indent="-171408" algn="l" defTabSz="685629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6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14" algn="l" defTabSz="6856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629" algn="l" defTabSz="6856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443" algn="l" defTabSz="6856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257" algn="l" defTabSz="6856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071" algn="l" defTabSz="6856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6886" algn="l" defTabSz="6856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399700" algn="l" defTabSz="6856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2514" algn="l" defTabSz="685629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39">
          <p15:clr>
            <a:srgbClr val="F26B43"/>
          </p15:clr>
        </p15:guide>
        <p15:guide id="4" orient="horz" pos="4128">
          <p15:clr>
            <a:srgbClr val="F26B43"/>
          </p15:clr>
        </p15:guide>
        <p15:guide id="5" orient="horz" pos="4080">
          <p15:clr>
            <a:srgbClr val="F26B43"/>
          </p15:clr>
        </p15:guide>
        <p15:guide id="6" pos="288">
          <p15:clr>
            <a:srgbClr val="F26B43"/>
          </p15:clr>
        </p15:guide>
        <p15:guide id="7" pos="7390">
          <p15:clr>
            <a:srgbClr val="F26B43"/>
          </p15:clr>
        </p15:guide>
        <p15:guide id="9" orient="horz" pos="1008">
          <p15:clr>
            <a:srgbClr val="F26B43"/>
          </p15:clr>
        </p15:guide>
        <p15:guide id="11" orient="horz" pos="816">
          <p15:clr>
            <a:srgbClr val="F26B43"/>
          </p15:clr>
        </p15:guide>
        <p15:guide id="12" orient="horz" pos="2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png"/><Relationship Id="rId2" Type="http://schemas.openxmlformats.org/officeDocument/2006/relationships/image" Target="../media/image135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9.png"/><Relationship Id="rId5" Type="http://schemas.openxmlformats.org/officeDocument/2006/relationships/image" Target="../media/image138.png"/><Relationship Id="rId4" Type="http://schemas.openxmlformats.org/officeDocument/2006/relationships/image" Target="../media/image13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hyperlink" Target="https://pubmed.ncbi.nlm.nih.gov/32208358/" TargetMode="Externa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1.jp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8.png"/><Relationship Id="rId3" Type="http://schemas.openxmlformats.org/officeDocument/2006/relationships/image" Target="../media/image143.png"/><Relationship Id="rId7" Type="http://schemas.openxmlformats.org/officeDocument/2006/relationships/image" Target="../media/image147.png"/><Relationship Id="rId2" Type="http://schemas.openxmlformats.org/officeDocument/2006/relationships/image" Target="../media/image14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46.png"/><Relationship Id="rId5" Type="http://schemas.openxmlformats.org/officeDocument/2006/relationships/image" Target="../media/image145.png"/><Relationship Id="rId4" Type="http://schemas.openxmlformats.org/officeDocument/2006/relationships/image" Target="../media/image14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149.jp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8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0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09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9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1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1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17.xml"/><Relationship Id="rId5" Type="http://schemas.openxmlformats.org/officeDocument/2006/relationships/image" Target="../media/image153.png"/><Relationship Id="rId4" Type="http://schemas.openxmlformats.org/officeDocument/2006/relationships/image" Target="../media/image152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7.svg"/><Relationship Id="rId5" Type="http://schemas.openxmlformats.org/officeDocument/2006/relationships/image" Target="../media/image156.png"/><Relationship Id="rId4" Type="http://schemas.openxmlformats.org/officeDocument/2006/relationships/image" Target="../media/image15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png"/><Relationship Id="rId7" Type="http://schemas.openxmlformats.org/officeDocument/2006/relationships/image" Target="../media/image157.sv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56.png"/><Relationship Id="rId5" Type="http://schemas.openxmlformats.org/officeDocument/2006/relationships/image" Target="../media/image160.png"/><Relationship Id="rId4" Type="http://schemas.openxmlformats.org/officeDocument/2006/relationships/image" Target="../media/image15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7.svg"/><Relationship Id="rId3" Type="http://schemas.openxmlformats.org/officeDocument/2006/relationships/image" Target="../media/image161.png"/><Relationship Id="rId7" Type="http://schemas.openxmlformats.org/officeDocument/2006/relationships/image" Target="../media/image15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64.jpeg"/><Relationship Id="rId5" Type="http://schemas.openxmlformats.org/officeDocument/2006/relationships/image" Target="../media/image163.png"/><Relationship Id="rId4" Type="http://schemas.openxmlformats.org/officeDocument/2006/relationships/image" Target="../media/image162.png"/><Relationship Id="rId9" Type="http://schemas.openxmlformats.org/officeDocument/2006/relationships/image" Target="../media/image165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0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3.png"/><Relationship Id="rId3" Type="http://schemas.openxmlformats.org/officeDocument/2006/relationships/image" Target="../media/image118.png"/><Relationship Id="rId7" Type="http://schemas.openxmlformats.org/officeDocument/2006/relationships/image" Target="../media/image122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1.png"/><Relationship Id="rId5" Type="http://schemas.openxmlformats.org/officeDocument/2006/relationships/image" Target="../media/image120.png"/><Relationship Id="rId4" Type="http://schemas.openxmlformats.org/officeDocument/2006/relationships/image" Target="../media/image119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8.png"/><Relationship Id="rId3" Type="http://schemas.openxmlformats.org/officeDocument/2006/relationships/image" Target="../media/image124.png"/><Relationship Id="rId7" Type="http://schemas.openxmlformats.org/officeDocument/2006/relationships/image" Target="../media/image12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8.xml"/><Relationship Id="rId6" Type="http://schemas.microsoft.com/office/2007/relationships/hdphoto" Target="../media/hdphoto12.wdp"/><Relationship Id="rId5" Type="http://schemas.openxmlformats.org/officeDocument/2006/relationships/image" Target="../media/image126.png"/><Relationship Id="rId4" Type="http://schemas.openxmlformats.org/officeDocument/2006/relationships/image" Target="../media/image125.png"/><Relationship Id="rId9" Type="http://schemas.microsoft.com/office/2007/relationships/hdphoto" Target="../media/hdphoto13.wdp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14.wdp"/><Relationship Id="rId3" Type="http://schemas.openxmlformats.org/officeDocument/2006/relationships/image" Target="../media/image129.png"/><Relationship Id="rId7" Type="http://schemas.openxmlformats.org/officeDocument/2006/relationships/image" Target="../media/image13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2.png"/><Relationship Id="rId5" Type="http://schemas.openxmlformats.org/officeDocument/2006/relationships/image" Target="../media/image131.png"/><Relationship Id="rId4" Type="http://schemas.openxmlformats.org/officeDocument/2006/relationships/image" Target="../media/image13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F89F218-637B-6A7D-77BC-07A1E37BB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400" dirty="0">
                <a:solidFill>
                  <a:schemeClr val="accent5">
                    <a:lumMod val="50000"/>
                  </a:schemeClr>
                </a:solidFill>
              </a:rPr>
              <a:t>Clinical Health Solutions Spotlight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67ABE98-05F6-B797-D35F-CB7664344779}"/>
              </a:ext>
            </a:extLst>
          </p:cNvPr>
          <p:cNvSpPr txBox="1"/>
          <p:nvPr/>
        </p:nvSpPr>
        <p:spPr>
          <a:xfrm>
            <a:off x="6257505" y="4992358"/>
            <a:ext cx="70403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2024</a:t>
            </a:r>
          </a:p>
        </p:txBody>
      </p:sp>
    </p:spTree>
    <p:extLst>
      <p:ext uri="{BB962C8B-B14F-4D97-AF65-F5344CB8AC3E}">
        <p14:creationId xmlns:p14="http://schemas.microsoft.com/office/powerpoint/2010/main" val="387511668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ABD68C5-AF51-626B-BD23-A551486EF277}"/>
              </a:ext>
            </a:extLst>
          </p:cNvPr>
          <p:cNvSpPr txBox="1"/>
          <p:nvPr/>
        </p:nvSpPr>
        <p:spPr>
          <a:xfrm>
            <a:off x="11825234" y="6662157"/>
            <a:ext cx="3377865" cy="12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fld id="{1384FA50-8B36-4B06-A05C-1E58CBA999B5}" type="slidenum">
              <a:rPr lang="en-US" sz="8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10</a:t>
            </a:fld>
            <a:endParaRPr lang="en-US" sz="800" dirty="0"/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FE70533-0076-1A3A-2198-1B2C899DDCC2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4F32EE-16CE-E479-7D4C-18595544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4850" y="625113"/>
            <a:ext cx="10972800" cy="5715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  <a:t>Women’s and Family Health Powered by 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  <a:t>Ovia Health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E7C166BB-9894-AD50-9906-9CCF43D328F5}"/>
              </a:ext>
            </a:extLst>
          </p:cNvPr>
          <p:cNvSpPr txBox="1"/>
          <p:nvPr/>
        </p:nvSpPr>
        <p:spPr>
          <a:xfrm>
            <a:off x="707898" y="3212304"/>
            <a:ext cx="5878195" cy="298735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4965" marR="1146810" lvl="0" indent="-34290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Navigation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support</a:t>
            </a:r>
            <a:r>
              <a:rPr kumimoji="0" sz="2000" b="0" i="0" u="none" strike="noStrike" kern="0" cap="none" spc="114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from</a:t>
            </a:r>
            <a:r>
              <a:rPr kumimoji="0" sz="2000" b="0" i="0" u="none" strike="noStrike" kern="0" cap="none" spc="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fertility</a:t>
            </a:r>
            <a:r>
              <a:rPr kumimoji="0" sz="2000" b="0" i="0" u="none" strike="noStrike" kern="0" cap="none" spc="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pregnancy</a:t>
            </a:r>
            <a:r>
              <a:rPr kumimoji="0" sz="2000" b="0" i="0" u="none" strike="noStrike" kern="0" cap="none" spc="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2000" b="0" i="0" u="none" strike="noStrike" kern="0" cap="none" spc="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parenting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In-app</a:t>
            </a:r>
            <a:r>
              <a:rPr kumimoji="0" sz="2000" b="0" i="0" u="none" strike="noStrike" kern="0" cap="none" spc="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6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telephonic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coaching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994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Ongoing</a:t>
            </a:r>
            <a:r>
              <a:rPr kumimoji="0" sz="2000" b="0" i="0" u="none" strike="noStrike" kern="0" cap="none" spc="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education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resources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Data-driven</a:t>
            </a:r>
            <a:r>
              <a:rPr kumimoji="0" sz="2000" b="0" i="0" u="none" strike="noStrike" kern="0" cap="none" spc="1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messaging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4965" marR="5080" lvl="0" indent="-342900" defTabSz="914400" eaLnBrk="1" fontAlgn="auto" latinLnBrk="0" hangingPunct="1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Aims</a:t>
            </a:r>
            <a:r>
              <a:rPr kumimoji="0" sz="2000" b="0" i="0" u="none" strike="noStrike" kern="0" cap="none" spc="7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2000" b="0" i="0" u="none" strike="noStrike" kern="0" cap="none" spc="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improve</a:t>
            </a:r>
            <a:r>
              <a:rPr kumimoji="0" sz="2000" b="0" i="0" u="none" strike="noStrike" kern="0" cap="none" spc="8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clinical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outcomes,</a:t>
            </a:r>
            <a:r>
              <a:rPr kumimoji="0" sz="2000" b="0" i="0" u="none" strike="noStrike" kern="0" cap="none" spc="7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reduce</a:t>
            </a:r>
            <a:r>
              <a:rPr kumimoji="0" sz="2000" b="0" i="0" u="none" strike="noStrike" kern="0" cap="none" spc="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costs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help</a:t>
            </a:r>
            <a:r>
              <a:rPr kumimoji="0" sz="2000" b="0" i="0" u="none" strike="noStrike" kern="0" cap="none" spc="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parents</a:t>
            </a:r>
            <a:r>
              <a:rPr kumimoji="0" sz="2000" b="0" i="0" u="none" strike="noStrike" kern="0" cap="none" spc="6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successfully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return</a:t>
            </a:r>
            <a:r>
              <a:rPr kumimoji="0" sz="2000" b="0" i="0" u="none" strike="noStrike" kern="0" cap="none" spc="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2000" b="0" i="0" u="none" strike="noStrike" kern="0" cap="none" spc="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work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" name="object 9">
            <a:extLst>
              <a:ext uri="{FF2B5EF4-FFF2-40B4-BE49-F238E27FC236}">
                <a16:creationId xmlns:a16="http://schemas.microsoft.com/office/drawing/2014/main" id="{C8BE5AAC-71C7-4FEE-E028-4FDED0C7B2AA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921661" y="2818037"/>
            <a:ext cx="3821661" cy="3082989"/>
          </a:xfrm>
          <a:prstGeom prst="rect">
            <a:avLst/>
          </a:prstGeom>
        </p:spPr>
      </p:pic>
      <p:sp>
        <p:nvSpPr>
          <p:cNvPr id="4" name="object 10">
            <a:extLst>
              <a:ext uri="{FF2B5EF4-FFF2-40B4-BE49-F238E27FC236}">
                <a16:creationId xmlns:a16="http://schemas.microsoft.com/office/drawing/2014/main" id="{DBE30F8A-8DAA-CB25-ADB7-0C1BF52C4631}"/>
              </a:ext>
            </a:extLst>
          </p:cNvPr>
          <p:cNvSpPr txBox="1"/>
          <p:nvPr/>
        </p:nvSpPr>
        <p:spPr>
          <a:xfrm>
            <a:off x="707898" y="1366905"/>
            <a:ext cx="1046670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</a:t>
            </a:r>
            <a:r>
              <a:rPr kumimoji="0" sz="2400" i="0" u="none" strike="noStrike" kern="0" cap="none" spc="-1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complete</a:t>
            </a:r>
            <a:r>
              <a:rPr kumimoji="0" sz="2400" i="0" u="none" strike="noStrike" kern="0" cap="none" spc="-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suite</a:t>
            </a:r>
            <a:r>
              <a:rPr kumimoji="0" sz="2400" i="0" u="none" strike="noStrike" kern="0" cap="none" spc="-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of</a:t>
            </a:r>
            <a:r>
              <a:rPr kumimoji="0" sz="2400" i="0" u="none" strike="noStrike" kern="0" cap="none" spc="-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services</a:t>
            </a:r>
            <a:r>
              <a:rPr kumimoji="0" sz="2400" i="0" u="none" strike="noStrike" kern="0" cap="none" spc="-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sz="2400" i="0" u="none" strike="noStrike" kern="0" cap="none" spc="-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every</a:t>
            </a:r>
            <a:r>
              <a:rPr kumimoji="0" sz="2400" i="0" u="none" strike="noStrike" kern="0" cap="none" spc="-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family,</a:t>
            </a:r>
            <a:r>
              <a:rPr kumimoji="0" sz="2400" i="0" u="none" strike="noStrike" kern="0" cap="none" spc="-7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at</a:t>
            </a:r>
            <a:r>
              <a:rPr kumimoji="0" sz="2400" i="0" u="none" strike="noStrike" kern="0" cap="none" spc="-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every</a:t>
            </a:r>
            <a:r>
              <a:rPr kumimoji="0" sz="2400" i="0" u="none" strike="noStrike" kern="0" cap="none" spc="-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stage,</a:t>
            </a:r>
            <a:r>
              <a:rPr kumimoji="0" sz="2400" i="0" u="none" strike="noStrike" kern="0" cap="none" spc="-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</a:t>
            </a:r>
            <a:r>
              <a:rPr kumimoji="0" sz="2400" i="0" u="none" strike="noStrike" kern="0" cap="none" spc="-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every</a:t>
            </a:r>
            <a:r>
              <a:rPr kumimoji="0" sz="2400" i="0" u="none" strike="noStrike" kern="0" cap="none" spc="-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community</a:t>
            </a:r>
            <a:r>
              <a:rPr kumimoji="0" lang="en-US" sz="240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.</a:t>
            </a:r>
            <a:endParaRPr kumimoji="0" sz="240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6" name="object 12">
            <a:extLst>
              <a:ext uri="{FF2B5EF4-FFF2-40B4-BE49-F238E27FC236}">
                <a16:creationId xmlns:a16="http://schemas.microsoft.com/office/drawing/2014/main" id="{8390F8FB-D6B9-E7C4-3DE8-46C645CCE1A1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57296" y="2361048"/>
            <a:ext cx="2814828" cy="435902"/>
          </a:xfrm>
          <a:prstGeom prst="rect">
            <a:avLst/>
          </a:prstGeom>
        </p:spPr>
      </p:pic>
      <p:pic>
        <p:nvPicPr>
          <p:cNvPr id="8" name="object 13">
            <a:extLst>
              <a:ext uri="{FF2B5EF4-FFF2-40B4-BE49-F238E27FC236}">
                <a16:creationId xmlns:a16="http://schemas.microsoft.com/office/drawing/2014/main" id="{3AA24747-206A-66BB-8D36-2AE70C746FEC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8628230" y="2340867"/>
            <a:ext cx="2652649" cy="435127"/>
          </a:xfrm>
          <a:prstGeom prst="rect">
            <a:avLst/>
          </a:prstGeom>
        </p:spPr>
      </p:pic>
      <p:pic>
        <p:nvPicPr>
          <p:cNvPr id="9" name="object 14">
            <a:extLst>
              <a:ext uri="{FF2B5EF4-FFF2-40B4-BE49-F238E27FC236}">
                <a16:creationId xmlns:a16="http://schemas.microsoft.com/office/drawing/2014/main" id="{B67EC5F7-F473-7256-1BD7-349DE1506C63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48162" y="2350785"/>
            <a:ext cx="1120139" cy="415289"/>
          </a:xfrm>
          <a:prstGeom prst="rect">
            <a:avLst/>
          </a:prstGeom>
        </p:spPr>
      </p:pic>
      <p:pic>
        <p:nvPicPr>
          <p:cNvPr id="10" name="object 8">
            <a:extLst>
              <a:ext uri="{FF2B5EF4-FFF2-40B4-BE49-F238E27FC236}">
                <a16:creationId xmlns:a16="http://schemas.microsoft.com/office/drawing/2014/main" id="{AAE487A9-063F-4650-DE08-844878BBF314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0188702" y="272043"/>
            <a:ext cx="1698498" cy="536448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F8F197C5-4DE2-588B-BEA5-CD339CD101EA}"/>
              </a:ext>
            </a:extLst>
          </p:cNvPr>
          <p:cNvSpPr txBox="1"/>
          <p:nvPr/>
        </p:nvSpPr>
        <p:spPr>
          <a:xfrm>
            <a:off x="8832491" y="6624141"/>
            <a:ext cx="7601484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– FOR INTERNAL USE ONLY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27561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ABD68C5-AF51-626B-BD23-A551486EF277}"/>
              </a:ext>
            </a:extLst>
          </p:cNvPr>
          <p:cNvSpPr txBox="1"/>
          <p:nvPr/>
        </p:nvSpPr>
        <p:spPr>
          <a:xfrm>
            <a:off x="8358134" y="6648182"/>
            <a:ext cx="3377865" cy="12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</a:rPr>
              <a:t>CONFIDENTIAL AND PROPRIETARY – FOR INTERNAL USE ONLY</a:t>
            </a:r>
            <a:endParaRPr lang="en-US" sz="800" b="1">
              <a:solidFill>
                <a:schemeClr val="bg1"/>
              </a:solidFill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FE70533-0076-1A3A-2198-1B2C899DDCC2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4F32EE-16CE-E479-7D4C-18595544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6868" y="679412"/>
            <a:ext cx="12058650" cy="459957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  <a:t>Musculoskeletal (MSK) Care Powered by 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  <a:t>Hinge Health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173C9CEE-8BE6-DF39-1C1F-B8FDF6D24855}"/>
              </a:ext>
            </a:extLst>
          </p:cNvPr>
          <p:cNvSpPr/>
          <p:nvPr/>
        </p:nvSpPr>
        <p:spPr>
          <a:xfrm>
            <a:off x="1454044" y="5350328"/>
            <a:ext cx="4187190" cy="1095883"/>
          </a:xfrm>
          <a:custGeom>
            <a:avLst/>
            <a:gdLst/>
            <a:ahLst/>
            <a:cxnLst/>
            <a:rect l="l" t="t" r="r" b="b"/>
            <a:pathLst>
              <a:path w="4187190" h="1551939">
                <a:moveTo>
                  <a:pt x="3928617" y="0"/>
                </a:moveTo>
                <a:lnTo>
                  <a:pt x="258571" y="0"/>
                </a:lnTo>
                <a:lnTo>
                  <a:pt x="212108" y="4167"/>
                </a:lnTo>
                <a:lnTo>
                  <a:pt x="168370" y="16183"/>
                </a:lnTo>
                <a:lnTo>
                  <a:pt x="128091" y="35315"/>
                </a:lnTo>
                <a:lnTo>
                  <a:pt x="92000" y="60831"/>
                </a:lnTo>
                <a:lnTo>
                  <a:pt x="60831" y="92000"/>
                </a:lnTo>
                <a:lnTo>
                  <a:pt x="35315" y="128091"/>
                </a:lnTo>
                <a:lnTo>
                  <a:pt x="16183" y="168370"/>
                </a:lnTo>
                <a:lnTo>
                  <a:pt x="4167" y="212108"/>
                </a:lnTo>
                <a:lnTo>
                  <a:pt x="0" y="258571"/>
                </a:lnTo>
                <a:lnTo>
                  <a:pt x="0" y="1292859"/>
                </a:lnTo>
                <a:lnTo>
                  <a:pt x="4167" y="1339336"/>
                </a:lnTo>
                <a:lnTo>
                  <a:pt x="16183" y="1383081"/>
                </a:lnTo>
                <a:lnTo>
                  <a:pt x="35315" y="1423363"/>
                </a:lnTo>
                <a:lnTo>
                  <a:pt x="60831" y="1459451"/>
                </a:lnTo>
                <a:lnTo>
                  <a:pt x="92000" y="1490616"/>
                </a:lnTo>
                <a:lnTo>
                  <a:pt x="128091" y="1516127"/>
                </a:lnTo>
                <a:lnTo>
                  <a:pt x="168370" y="1535254"/>
                </a:lnTo>
                <a:lnTo>
                  <a:pt x="212108" y="1547265"/>
                </a:lnTo>
                <a:lnTo>
                  <a:pt x="258571" y="1551431"/>
                </a:lnTo>
                <a:lnTo>
                  <a:pt x="3928617" y="1551431"/>
                </a:lnTo>
                <a:lnTo>
                  <a:pt x="3975081" y="1547265"/>
                </a:lnTo>
                <a:lnTo>
                  <a:pt x="4018819" y="1535254"/>
                </a:lnTo>
                <a:lnTo>
                  <a:pt x="4059098" y="1516127"/>
                </a:lnTo>
                <a:lnTo>
                  <a:pt x="4095189" y="1490616"/>
                </a:lnTo>
                <a:lnTo>
                  <a:pt x="4126358" y="1459451"/>
                </a:lnTo>
                <a:lnTo>
                  <a:pt x="4151874" y="1423363"/>
                </a:lnTo>
                <a:lnTo>
                  <a:pt x="4171006" y="1383081"/>
                </a:lnTo>
                <a:lnTo>
                  <a:pt x="4183022" y="1339336"/>
                </a:lnTo>
                <a:lnTo>
                  <a:pt x="4187190" y="1292859"/>
                </a:lnTo>
                <a:lnTo>
                  <a:pt x="4187190" y="258571"/>
                </a:lnTo>
                <a:lnTo>
                  <a:pt x="4183022" y="212108"/>
                </a:lnTo>
                <a:lnTo>
                  <a:pt x="4171006" y="168370"/>
                </a:lnTo>
                <a:lnTo>
                  <a:pt x="4151874" y="128091"/>
                </a:lnTo>
                <a:lnTo>
                  <a:pt x="4126358" y="92000"/>
                </a:lnTo>
                <a:lnTo>
                  <a:pt x="4095189" y="60831"/>
                </a:lnTo>
                <a:lnTo>
                  <a:pt x="4059098" y="35315"/>
                </a:lnTo>
                <a:lnTo>
                  <a:pt x="4018819" y="16183"/>
                </a:lnTo>
                <a:lnTo>
                  <a:pt x="3975081" y="4167"/>
                </a:lnTo>
                <a:lnTo>
                  <a:pt x="3928617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object 7">
            <a:extLst>
              <a:ext uri="{FF2B5EF4-FFF2-40B4-BE49-F238E27FC236}">
                <a16:creationId xmlns:a16="http://schemas.microsoft.com/office/drawing/2014/main" id="{62085C95-844D-ACAA-5C80-C441678A7071}"/>
              </a:ext>
            </a:extLst>
          </p:cNvPr>
          <p:cNvSpPr txBox="1"/>
          <p:nvPr/>
        </p:nvSpPr>
        <p:spPr>
          <a:xfrm>
            <a:off x="663321" y="1657572"/>
            <a:ext cx="6405245" cy="288476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Digital</a:t>
            </a:r>
            <a:r>
              <a:rPr kumimoji="0" sz="2000" b="1" i="0" u="none" strike="noStrike" kern="0" cap="none" spc="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Tools</a:t>
            </a:r>
            <a:r>
              <a:rPr kumimoji="0" sz="2000" b="1" i="0" u="none" strike="noStrike" kern="0" cap="none" spc="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sz="2000" b="1" i="0" u="none" strike="noStrike" kern="0" cap="none" spc="1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Joint</a:t>
            </a:r>
            <a:r>
              <a:rPr kumimoji="0" sz="2000" b="1" i="0" u="none" strike="noStrike" kern="0" cap="none" spc="3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1" i="0" u="none" strike="noStrike" kern="0" cap="none" spc="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Muscle</a:t>
            </a:r>
            <a:r>
              <a:rPr kumimoji="0" sz="2000" b="1" i="0" u="none" strike="noStrike" kern="0" cap="none" spc="3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1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Pain</a:t>
            </a:r>
            <a:r>
              <a:rPr kumimoji="0" sz="2000" b="1" i="0" u="none" strike="noStrike" kern="0" cap="none" spc="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1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Management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60375" marR="347345" lvl="0" indent="-342900" defTabSz="91440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46037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Led</a:t>
            </a:r>
            <a:r>
              <a:rPr kumimoji="0" sz="2000" b="0" i="0" u="none" strike="noStrike" kern="0" cap="none" spc="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by</a:t>
            </a:r>
            <a:r>
              <a:rPr kumimoji="0" sz="2000" b="0" i="0" u="none" strike="noStrike" kern="0" cap="none" spc="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</a:t>
            </a:r>
            <a:r>
              <a:rPr kumimoji="0" sz="2000" b="0" i="0" u="none" strike="noStrike" kern="0" cap="none" spc="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clinical</a:t>
            </a:r>
            <a:r>
              <a:rPr kumimoji="0" sz="2000" b="0" i="0" u="none" strike="noStrike" kern="0" cap="none" spc="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Care</a:t>
            </a:r>
            <a:r>
              <a:rPr kumimoji="0" sz="2000" b="0" i="0" u="none" strike="noStrike" kern="0" cap="none" spc="1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Team</a:t>
            </a:r>
            <a:r>
              <a:rPr kumimoji="0" sz="2000" b="0" i="0" u="none" strike="noStrike" kern="0" cap="none" spc="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equipped</a:t>
            </a:r>
            <a:r>
              <a:rPr kumimoji="0" sz="2000" b="0" i="0" u="none" strike="noStrike" kern="0" cap="none" spc="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2000" b="0" i="0" u="none" strike="noStrike" kern="0" cap="none" spc="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meet</a:t>
            </a:r>
            <a:r>
              <a:rPr kumimoji="0" sz="2000" b="0" i="0" u="none" strike="noStrike" kern="0" cap="none" spc="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</a:t>
            </a:r>
            <a:r>
              <a:rPr kumimoji="0" sz="2000" b="0" i="0" u="none" strike="noStrike" kern="0" cap="none" spc="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range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of</a:t>
            </a:r>
            <a:r>
              <a:rPr kumimoji="0" sz="2000" b="0" i="0" u="none" strike="noStrike" kern="0" cap="none" spc="7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unique</a:t>
            </a:r>
            <a:r>
              <a:rPr kumimoji="0" sz="2000" b="0" i="0" u="none" strike="noStrike" kern="0" cap="none" spc="8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needs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60375" marR="485140" lvl="0" indent="-342900" defTabSz="914400" eaLnBrk="1" fontAlgn="auto" latinLnBrk="0" hangingPunct="1">
              <a:lnSpc>
                <a:spcPct val="100000"/>
              </a:lnSpc>
              <a:spcBef>
                <a:spcPts val="994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46037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Advanced</a:t>
            </a:r>
            <a:r>
              <a:rPr kumimoji="0" sz="2000" b="0" i="0" u="none" strike="noStrike" kern="0" cap="none" spc="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Technology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that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provides</a:t>
            </a:r>
            <a:r>
              <a:rPr kumimoji="0" sz="2000" b="0" i="0" u="none" strike="noStrike" kern="0" cap="none" spc="14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instant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feedback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helps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improve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form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460375" marR="349885" lvl="0" indent="-342900" defTabSz="914400" eaLnBrk="1" fontAlgn="auto" latinLnBrk="0" hangingPunct="1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46037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Wearable</a:t>
            </a:r>
            <a:r>
              <a:rPr kumimoji="0" sz="2000" b="0" i="0" u="none" strike="noStrike" kern="0" cap="none" spc="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devices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that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help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address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MSK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pain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without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drugs</a:t>
            </a:r>
            <a:r>
              <a:rPr kumimoji="0" sz="2000" b="0" i="0" u="none" strike="noStrike" kern="0" cap="none" spc="6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or</a:t>
            </a:r>
            <a:r>
              <a:rPr kumimoji="0" sz="2000" b="0" i="0" u="none" strike="noStrike" kern="0" cap="none" spc="6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surgery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object 8">
            <a:extLst>
              <a:ext uri="{FF2B5EF4-FFF2-40B4-BE49-F238E27FC236}">
                <a16:creationId xmlns:a16="http://schemas.microsoft.com/office/drawing/2014/main" id="{E477A9CE-7233-7B14-F3E0-E65CAD4EEB4A}"/>
              </a:ext>
            </a:extLst>
          </p:cNvPr>
          <p:cNvSpPr txBox="1"/>
          <p:nvPr/>
        </p:nvSpPr>
        <p:spPr>
          <a:xfrm>
            <a:off x="7068566" y="6580535"/>
            <a:ext cx="4402455" cy="13529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1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Bailey</a:t>
            </a:r>
            <a:r>
              <a:rPr kumimoji="0" sz="800" b="0" i="0" strike="noStrike" kern="0" cap="none" spc="-2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et</a:t>
            </a:r>
            <a:r>
              <a:rPr kumimoji="0" sz="800" b="0" i="0" strike="noStrike" kern="0" cap="none" spc="-15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al.</a:t>
            </a:r>
            <a:r>
              <a:rPr kumimoji="0" sz="800" b="0" i="0" strike="noStrike" kern="0" cap="none" spc="-25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(2020)</a:t>
            </a:r>
            <a:r>
              <a:rPr kumimoji="0" sz="800" b="0" i="0" strike="noStrike" kern="0" cap="none" spc="-5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-1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12-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week digital</a:t>
            </a:r>
            <a:r>
              <a:rPr kumimoji="0" sz="800" b="0" i="0" strike="noStrike" kern="0" cap="none" spc="-15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care</a:t>
            </a:r>
            <a:r>
              <a:rPr kumimoji="0" sz="800" b="0" i="0" strike="noStrike" kern="0" cap="none" spc="-3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for</a:t>
            </a:r>
            <a:r>
              <a:rPr kumimoji="0" sz="800" b="0" i="0" strike="noStrike" kern="0" cap="none" spc="-2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chronic</a:t>
            </a:r>
            <a:r>
              <a:rPr kumimoji="0" sz="800" b="0" i="0" strike="noStrike" kern="0" cap="none" spc="-15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back</a:t>
            </a:r>
            <a:r>
              <a:rPr kumimoji="0" sz="800" b="0" i="0" strike="noStrike" kern="0" cap="none" spc="-2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and</a:t>
            </a:r>
            <a:r>
              <a:rPr kumimoji="0" sz="800" b="0" i="0" strike="noStrike" kern="0" cap="none" spc="-1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knee</a:t>
            </a:r>
            <a:r>
              <a:rPr kumimoji="0" sz="800" b="0" i="0" strike="noStrike" kern="0" cap="none" spc="-15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MSK</a:t>
            </a:r>
            <a:r>
              <a:rPr kumimoji="0" sz="800" b="0" i="0" strike="noStrike" kern="0" cap="none" spc="-15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pain.</a:t>
            </a:r>
            <a:r>
              <a:rPr kumimoji="0" sz="800" b="0" i="0" strike="noStrike" kern="0" cap="none" spc="-15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JMIR.</a:t>
            </a:r>
            <a:r>
              <a:rPr kumimoji="0" sz="800" b="0" i="0" strike="noStrike" kern="0" cap="none" spc="-30" normalizeH="0" baseline="0" noProof="0" dirty="0">
                <a:ln>
                  <a:noFill/>
                </a:ln>
                <a:solidFill>
                  <a:srgbClr val="004F77"/>
                </a:solidFill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 </a:t>
            </a:r>
            <a:r>
              <a:rPr kumimoji="0" sz="800" b="0" i="0" strike="noStrike" kern="0" cap="none" spc="-10" normalizeH="0" baseline="0" noProof="0" dirty="0">
                <a:ln>
                  <a:noFill/>
                </a:ln>
                <a:effectLst/>
                <a:uLnTx/>
                <a:uFill>
                  <a:solidFill>
                    <a:srgbClr val="0000ED"/>
                  </a:solidFill>
                </a:uFill>
                <a:latin typeface="Arial"/>
                <a:cs typeface="Arial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(N=10,264)</a:t>
            </a:r>
            <a:endParaRPr kumimoji="0" sz="800" b="0" i="0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8302E3FB-BEF4-EF9F-6D85-3FED8446D154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365905" y="1585341"/>
            <a:ext cx="4262571" cy="3985640"/>
          </a:xfrm>
          <a:prstGeom prst="rect">
            <a:avLst/>
          </a:prstGeom>
        </p:spPr>
      </p:pic>
      <p:sp>
        <p:nvSpPr>
          <p:cNvPr id="9" name="object 12">
            <a:extLst>
              <a:ext uri="{FF2B5EF4-FFF2-40B4-BE49-F238E27FC236}">
                <a16:creationId xmlns:a16="http://schemas.microsoft.com/office/drawing/2014/main" id="{71B56DD2-585A-F77B-DA97-3A3CDEA86AB9}"/>
              </a:ext>
            </a:extLst>
          </p:cNvPr>
          <p:cNvSpPr txBox="1"/>
          <p:nvPr/>
        </p:nvSpPr>
        <p:spPr>
          <a:xfrm>
            <a:off x="3167644" y="5430512"/>
            <a:ext cx="2399665" cy="935513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8100" marR="3048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Average</a:t>
            </a:r>
            <a:r>
              <a:rPr kumimoji="0" sz="2000" b="0" i="0" u="none" strike="noStrike" kern="0" cap="none" spc="-6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reduction</a:t>
            </a:r>
            <a:r>
              <a:rPr kumimoji="0" sz="2000" b="0" i="0" u="none" strike="noStrike" kern="0" cap="none" spc="-6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pain</a:t>
            </a:r>
            <a:r>
              <a:rPr kumimoji="0" sz="2000" b="0" i="0" u="none" strike="noStrike" kern="0" cap="none" spc="-3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per</a:t>
            </a:r>
            <a:r>
              <a:rPr kumimoji="0" sz="2000" b="0" i="0" u="none" strike="noStrike" kern="0" cap="none" spc="-3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participant</a:t>
            </a:r>
            <a:r>
              <a:rPr kumimoji="0" sz="1950" b="0" i="0" u="none" strike="noStrike" kern="0" cap="none" spc="-15" normalizeH="0" baseline="25641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1</a:t>
            </a:r>
            <a:endParaRPr kumimoji="0" sz="1950" b="0" i="0" u="none" strike="noStrike" kern="0" cap="none" spc="0" normalizeH="0" baseline="25641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object 13">
            <a:extLst>
              <a:ext uri="{FF2B5EF4-FFF2-40B4-BE49-F238E27FC236}">
                <a16:creationId xmlns:a16="http://schemas.microsoft.com/office/drawing/2014/main" id="{4BB4159F-7292-6D58-5C0B-6558818B6360}"/>
              </a:ext>
            </a:extLst>
          </p:cNvPr>
          <p:cNvSpPr txBox="1"/>
          <p:nvPr/>
        </p:nvSpPr>
        <p:spPr>
          <a:xfrm>
            <a:off x="1724872" y="5519809"/>
            <a:ext cx="1245870" cy="68993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4400" b="1" i="0" u="none" strike="noStrike" kern="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68%</a:t>
            </a:r>
            <a:endParaRPr kumimoji="0" sz="4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11" name="object 10">
            <a:extLst>
              <a:ext uri="{FF2B5EF4-FFF2-40B4-BE49-F238E27FC236}">
                <a16:creationId xmlns:a16="http://schemas.microsoft.com/office/drawing/2014/main" id="{38455205-74E8-FA15-C79E-71E5FD409889}"/>
              </a:ext>
            </a:extLst>
          </p:cNvPr>
          <p:cNvPicPr/>
          <p:nvPr/>
        </p:nvPicPr>
        <p:blipFill rotWithShape="1">
          <a:blip r:embed="rId4" cstate="print"/>
          <a:srcRect t="18480" b="23756"/>
          <a:stretch/>
        </p:blipFill>
        <p:spPr>
          <a:xfrm>
            <a:off x="10178797" y="287527"/>
            <a:ext cx="1860803" cy="63118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8F543C7-3A11-EB05-AA17-609DC589CCEE}"/>
              </a:ext>
            </a:extLst>
          </p:cNvPr>
          <p:cNvSpPr txBox="1"/>
          <p:nvPr/>
        </p:nvSpPr>
        <p:spPr>
          <a:xfrm>
            <a:off x="11735999" y="6590184"/>
            <a:ext cx="411124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11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24993388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ABD68C5-AF51-626B-BD23-A551486EF277}"/>
              </a:ext>
            </a:extLst>
          </p:cNvPr>
          <p:cNvSpPr txBox="1"/>
          <p:nvPr/>
        </p:nvSpPr>
        <p:spPr>
          <a:xfrm>
            <a:off x="8358134" y="6648182"/>
            <a:ext cx="3377865" cy="12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</a:rPr>
              <a:t>CONFIDENTIAL AND PROPRIETARY – FOR INTERNAL USE ONLY</a:t>
            </a:r>
            <a:endParaRPr lang="en-US" sz="800" b="1">
              <a:solidFill>
                <a:schemeClr val="bg1"/>
              </a:solidFill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FE70533-0076-1A3A-2198-1B2C899DDCC2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4F32EE-16CE-E479-7D4C-18595544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5603" y="500770"/>
            <a:ext cx="10972800" cy="5715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  <a:t>Chronic Condition Management Plus (CCM+) Powered by Teladoc Health</a:t>
            </a:r>
          </a:p>
        </p:txBody>
      </p:sp>
      <p:pic>
        <p:nvPicPr>
          <p:cNvPr id="2" name="object 4">
            <a:extLst>
              <a:ext uri="{FF2B5EF4-FFF2-40B4-BE49-F238E27FC236}">
                <a16:creationId xmlns:a16="http://schemas.microsoft.com/office/drawing/2014/main" id="{8E40DF44-D5DE-F308-E5F2-4B86FE7AF107}"/>
              </a:ext>
            </a:extLst>
          </p:cNvPr>
          <p:cNvPicPr/>
          <p:nvPr/>
        </p:nvPicPr>
        <p:blipFill rotWithShape="1">
          <a:blip r:embed="rId2" cstate="print"/>
          <a:srcRect t="16629" b="20130"/>
          <a:stretch/>
        </p:blipFill>
        <p:spPr>
          <a:xfrm>
            <a:off x="10212131" y="209121"/>
            <a:ext cx="1827276" cy="653925"/>
          </a:xfrm>
          <a:prstGeom prst="rect">
            <a:avLst/>
          </a:prstGeom>
        </p:spPr>
      </p:pic>
      <p:sp>
        <p:nvSpPr>
          <p:cNvPr id="3" name="object 5">
            <a:extLst>
              <a:ext uri="{FF2B5EF4-FFF2-40B4-BE49-F238E27FC236}">
                <a16:creationId xmlns:a16="http://schemas.microsoft.com/office/drawing/2014/main" id="{810C5EAB-DBB0-413A-ABCB-FD968824E19F}"/>
              </a:ext>
            </a:extLst>
          </p:cNvPr>
          <p:cNvSpPr/>
          <p:nvPr/>
        </p:nvSpPr>
        <p:spPr>
          <a:xfrm>
            <a:off x="8937878" y="2694385"/>
            <a:ext cx="2276475" cy="1125220"/>
          </a:xfrm>
          <a:custGeom>
            <a:avLst/>
            <a:gdLst/>
            <a:ahLst/>
            <a:cxnLst/>
            <a:rect l="l" t="t" r="r" b="b"/>
            <a:pathLst>
              <a:path w="2276475" h="1125220">
                <a:moveTo>
                  <a:pt x="2088641" y="0"/>
                </a:moveTo>
                <a:lnTo>
                  <a:pt x="187451" y="0"/>
                </a:lnTo>
                <a:lnTo>
                  <a:pt x="137627" y="6697"/>
                </a:lnTo>
                <a:lnTo>
                  <a:pt x="92851" y="25597"/>
                </a:lnTo>
                <a:lnTo>
                  <a:pt x="54911" y="54911"/>
                </a:lnTo>
                <a:lnTo>
                  <a:pt x="25597" y="92851"/>
                </a:lnTo>
                <a:lnTo>
                  <a:pt x="6697" y="137627"/>
                </a:lnTo>
                <a:lnTo>
                  <a:pt x="0" y="187452"/>
                </a:lnTo>
                <a:lnTo>
                  <a:pt x="0" y="937260"/>
                </a:lnTo>
                <a:lnTo>
                  <a:pt x="6697" y="987084"/>
                </a:lnTo>
                <a:lnTo>
                  <a:pt x="25597" y="1031860"/>
                </a:lnTo>
                <a:lnTo>
                  <a:pt x="54911" y="1069800"/>
                </a:lnTo>
                <a:lnTo>
                  <a:pt x="92851" y="1099114"/>
                </a:lnTo>
                <a:lnTo>
                  <a:pt x="137627" y="1118014"/>
                </a:lnTo>
                <a:lnTo>
                  <a:pt x="187451" y="1124712"/>
                </a:lnTo>
                <a:lnTo>
                  <a:pt x="2088641" y="1124712"/>
                </a:lnTo>
                <a:lnTo>
                  <a:pt x="2138466" y="1118014"/>
                </a:lnTo>
                <a:lnTo>
                  <a:pt x="2183242" y="1099114"/>
                </a:lnTo>
                <a:lnTo>
                  <a:pt x="2221182" y="1069800"/>
                </a:lnTo>
                <a:lnTo>
                  <a:pt x="2250496" y="1031860"/>
                </a:lnTo>
                <a:lnTo>
                  <a:pt x="2269396" y="987084"/>
                </a:lnTo>
                <a:lnTo>
                  <a:pt x="2276093" y="937260"/>
                </a:lnTo>
                <a:lnTo>
                  <a:pt x="2276093" y="187452"/>
                </a:lnTo>
                <a:lnTo>
                  <a:pt x="2269396" y="137627"/>
                </a:lnTo>
                <a:lnTo>
                  <a:pt x="2250496" y="92851"/>
                </a:lnTo>
                <a:lnTo>
                  <a:pt x="2221182" y="54911"/>
                </a:lnTo>
                <a:lnTo>
                  <a:pt x="2183242" y="25597"/>
                </a:lnTo>
                <a:lnTo>
                  <a:pt x="2138466" y="6697"/>
                </a:lnTo>
                <a:lnTo>
                  <a:pt x="2088641" y="0"/>
                </a:lnTo>
                <a:close/>
              </a:path>
            </a:pathLst>
          </a:custGeom>
          <a:solidFill>
            <a:srgbClr val="04507E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4" name="object 6">
            <a:extLst>
              <a:ext uri="{FF2B5EF4-FFF2-40B4-BE49-F238E27FC236}">
                <a16:creationId xmlns:a16="http://schemas.microsoft.com/office/drawing/2014/main" id="{D5514D90-8F3F-B641-9F06-574AF3DDB455}"/>
              </a:ext>
            </a:extLst>
          </p:cNvPr>
          <p:cNvSpPr/>
          <p:nvPr/>
        </p:nvSpPr>
        <p:spPr>
          <a:xfrm>
            <a:off x="6574916" y="2694385"/>
            <a:ext cx="2276475" cy="1125220"/>
          </a:xfrm>
          <a:custGeom>
            <a:avLst/>
            <a:gdLst/>
            <a:ahLst/>
            <a:cxnLst/>
            <a:rect l="l" t="t" r="r" b="b"/>
            <a:pathLst>
              <a:path w="2276475" h="1125220">
                <a:moveTo>
                  <a:pt x="2088642" y="0"/>
                </a:moveTo>
                <a:lnTo>
                  <a:pt x="187451" y="0"/>
                </a:lnTo>
                <a:lnTo>
                  <a:pt x="137627" y="6697"/>
                </a:lnTo>
                <a:lnTo>
                  <a:pt x="92851" y="25597"/>
                </a:lnTo>
                <a:lnTo>
                  <a:pt x="54911" y="54911"/>
                </a:lnTo>
                <a:lnTo>
                  <a:pt x="25597" y="92851"/>
                </a:lnTo>
                <a:lnTo>
                  <a:pt x="6697" y="137627"/>
                </a:lnTo>
                <a:lnTo>
                  <a:pt x="0" y="187452"/>
                </a:lnTo>
                <a:lnTo>
                  <a:pt x="0" y="937260"/>
                </a:lnTo>
                <a:lnTo>
                  <a:pt x="6697" y="987084"/>
                </a:lnTo>
                <a:lnTo>
                  <a:pt x="25597" y="1031860"/>
                </a:lnTo>
                <a:lnTo>
                  <a:pt x="54911" y="1069800"/>
                </a:lnTo>
                <a:lnTo>
                  <a:pt x="92851" y="1099114"/>
                </a:lnTo>
                <a:lnTo>
                  <a:pt x="137627" y="1118014"/>
                </a:lnTo>
                <a:lnTo>
                  <a:pt x="187451" y="1124712"/>
                </a:lnTo>
                <a:lnTo>
                  <a:pt x="2088642" y="1124712"/>
                </a:lnTo>
                <a:lnTo>
                  <a:pt x="2138466" y="1118014"/>
                </a:lnTo>
                <a:lnTo>
                  <a:pt x="2183242" y="1099114"/>
                </a:lnTo>
                <a:lnTo>
                  <a:pt x="2221182" y="1069800"/>
                </a:lnTo>
                <a:lnTo>
                  <a:pt x="2250496" y="1031860"/>
                </a:lnTo>
                <a:lnTo>
                  <a:pt x="2269396" y="987084"/>
                </a:lnTo>
                <a:lnTo>
                  <a:pt x="2276094" y="937260"/>
                </a:lnTo>
                <a:lnTo>
                  <a:pt x="2276094" y="187452"/>
                </a:lnTo>
                <a:lnTo>
                  <a:pt x="2269396" y="137627"/>
                </a:lnTo>
                <a:lnTo>
                  <a:pt x="2250496" y="92851"/>
                </a:lnTo>
                <a:lnTo>
                  <a:pt x="2221182" y="54911"/>
                </a:lnTo>
                <a:lnTo>
                  <a:pt x="2183242" y="25597"/>
                </a:lnTo>
                <a:lnTo>
                  <a:pt x="2138466" y="6697"/>
                </a:lnTo>
                <a:lnTo>
                  <a:pt x="2088642" y="0"/>
                </a:lnTo>
                <a:close/>
              </a:path>
            </a:pathLst>
          </a:custGeom>
          <a:solidFill>
            <a:schemeClr val="accent5">
              <a:lumMod val="75000"/>
            </a:scheme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6" name="object 7">
            <a:extLst>
              <a:ext uri="{FF2B5EF4-FFF2-40B4-BE49-F238E27FC236}">
                <a16:creationId xmlns:a16="http://schemas.microsoft.com/office/drawing/2014/main" id="{19CFAAEF-05BD-7899-918E-CA175F1E1B18}"/>
              </a:ext>
            </a:extLst>
          </p:cNvPr>
          <p:cNvSpPr/>
          <p:nvPr/>
        </p:nvSpPr>
        <p:spPr>
          <a:xfrm>
            <a:off x="4212715" y="2694385"/>
            <a:ext cx="2276475" cy="1125220"/>
          </a:xfrm>
          <a:custGeom>
            <a:avLst/>
            <a:gdLst/>
            <a:ahLst/>
            <a:cxnLst/>
            <a:rect l="l" t="t" r="r" b="b"/>
            <a:pathLst>
              <a:path w="2276475" h="1125220">
                <a:moveTo>
                  <a:pt x="2088642" y="0"/>
                </a:moveTo>
                <a:lnTo>
                  <a:pt x="187451" y="0"/>
                </a:lnTo>
                <a:lnTo>
                  <a:pt x="137627" y="6697"/>
                </a:lnTo>
                <a:lnTo>
                  <a:pt x="92851" y="25597"/>
                </a:lnTo>
                <a:lnTo>
                  <a:pt x="54911" y="54911"/>
                </a:lnTo>
                <a:lnTo>
                  <a:pt x="25597" y="92851"/>
                </a:lnTo>
                <a:lnTo>
                  <a:pt x="6697" y="137627"/>
                </a:lnTo>
                <a:lnTo>
                  <a:pt x="0" y="187452"/>
                </a:lnTo>
                <a:lnTo>
                  <a:pt x="0" y="937260"/>
                </a:lnTo>
                <a:lnTo>
                  <a:pt x="6697" y="987084"/>
                </a:lnTo>
                <a:lnTo>
                  <a:pt x="25597" y="1031860"/>
                </a:lnTo>
                <a:lnTo>
                  <a:pt x="54911" y="1069800"/>
                </a:lnTo>
                <a:lnTo>
                  <a:pt x="92851" y="1099114"/>
                </a:lnTo>
                <a:lnTo>
                  <a:pt x="137627" y="1118014"/>
                </a:lnTo>
                <a:lnTo>
                  <a:pt x="187451" y="1124712"/>
                </a:lnTo>
                <a:lnTo>
                  <a:pt x="2088642" y="1124712"/>
                </a:lnTo>
                <a:lnTo>
                  <a:pt x="2138466" y="1118014"/>
                </a:lnTo>
                <a:lnTo>
                  <a:pt x="2183242" y="1099114"/>
                </a:lnTo>
                <a:lnTo>
                  <a:pt x="2221182" y="1069800"/>
                </a:lnTo>
                <a:lnTo>
                  <a:pt x="2250496" y="1031860"/>
                </a:lnTo>
                <a:lnTo>
                  <a:pt x="2269396" y="987084"/>
                </a:lnTo>
                <a:lnTo>
                  <a:pt x="2276094" y="937260"/>
                </a:lnTo>
                <a:lnTo>
                  <a:pt x="2276094" y="187452"/>
                </a:lnTo>
                <a:lnTo>
                  <a:pt x="2269396" y="137627"/>
                </a:lnTo>
                <a:lnTo>
                  <a:pt x="2250496" y="92851"/>
                </a:lnTo>
                <a:lnTo>
                  <a:pt x="2221182" y="54911"/>
                </a:lnTo>
                <a:lnTo>
                  <a:pt x="2183242" y="25597"/>
                </a:lnTo>
                <a:lnTo>
                  <a:pt x="2138466" y="6697"/>
                </a:lnTo>
                <a:lnTo>
                  <a:pt x="2088642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aphicFrame>
        <p:nvGraphicFramePr>
          <p:cNvPr id="8" name="object 9">
            <a:extLst>
              <a:ext uri="{FF2B5EF4-FFF2-40B4-BE49-F238E27FC236}">
                <a16:creationId xmlns:a16="http://schemas.microsoft.com/office/drawing/2014/main" id="{7DA7B458-A7AC-F34D-5121-45F00AB13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6750362"/>
              </p:ext>
            </p:extLst>
          </p:nvPr>
        </p:nvGraphicFramePr>
        <p:xfrm>
          <a:off x="4356863" y="2966747"/>
          <a:ext cx="6921499" cy="368998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20091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720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485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63905">
                <a:tc>
                  <a:txBody>
                    <a:bodyPr/>
                    <a:lstStyle/>
                    <a:p>
                      <a:pPr marL="31750" marR="751205" algn="ctr">
                        <a:lnSpc>
                          <a:spcPts val="2160"/>
                        </a:lnSpc>
                        <a:spcBef>
                          <a:spcPts val="80"/>
                        </a:spcBef>
                      </a:pPr>
                      <a:endParaRPr sz="2000">
                        <a:latin typeface="Arial"/>
                        <a:cs typeface="Arial"/>
                      </a:endParaRPr>
                    </a:p>
                  </a:txBody>
                  <a:tcPr marL="0" marR="0" marT="1016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76835" marR="725170" algn="ctr">
                        <a:lnSpc>
                          <a:spcPts val="2160"/>
                        </a:lnSpc>
                        <a:spcBef>
                          <a:spcPts val="80"/>
                        </a:spcBef>
                      </a:pPr>
                      <a:endParaRPr sz="2000">
                        <a:solidFill>
                          <a:schemeClr val="bg1"/>
                        </a:solidFill>
                        <a:latin typeface="Arial"/>
                        <a:cs typeface="Arial"/>
                      </a:endParaRPr>
                    </a:p>
                  </a:txBody>
                  <a:tcPr marL="0" marR="0" marT="1016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09675">
                <a:tc>
                  <a:txBody>
                    <a:bodyPr/>
                    <a:lstStyle/>
                    <a:p>
                      <a:pPr marL="203835" indent="-172085">
                        <a:lnSpc>
                          <a:spcPct val="100000"/>
                        </a:lnSpc>
                        <a:spcBef>
                          <a:spcPts val="1475"/>
                        </a:spcBef>
                        <a:buClr>
                          <a:srgbClr val="0080C7"/>
                        </a:buClr>
                        <a:buChar char="•"/>
                        <a:tabLst>
                          <a:tab pos="203835" algn="l"/>
                        </a:tabLst>
                      </a:pPr>
                      <a:r>
                        <a:rPr sz="1600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Hypertension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204470" indent="-172720">
                        <a:lnSpc>
                          <a:spcPct val="100000"/>
                        </a:lnSpc>
                        <a:spcBef>
                          <a:spcPts val="409"/>
                        </a:spcBef>
                        <a:buClr>
                          <a:srgbClr val="0080C7"/>
                        </a:buClr>
                        <a:buChar char="•"/>
                        <a:tabLst>
                          <a:tab pos="204470" algn="l"/>
                        </a:tabLst>
                      </a:pPr>
                      <a:r>
                        <a:rPr sz="1600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Weight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204470" indent="-172720">
                        <a:lnSpc>
                          <a:spcPct val="100000"/>
                        </a:lnSpc>
                        <a:spcBef>
                          <a:spcPts val="409"/>
                        </a:spcBef>
                        <a:buClr>
                          <a:srgbClr val="0080C7"/>
                        </a:buClr>
                        <a:buChar char="•"/>
                        <a:tabLst>
                          <a:tab pos="204470" algn="l"/>
                        </a:tabLst>
                      </a:pPr>
                      <a:r>
                        <a:rPr sz="16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Mental</a:t>
                      </a:r>
                      <a:r>
                        <a:rPr sz="1600" spc="-3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600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Health</a:t>
                      </a:r>
                      <a:endParaRPr sz="16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187325" marB="0"/>
                </a:tc>
                <a:tc>
                  <a:txBody>
                    <a:bodyPr/>
                    <a:lstStyle/>
                    <a:p>
                      <a:pPr marL="328930" indent="-172085">
                        <a:lnSpc>
                          <a:spcPct val="100000"/>
                        </a:lnSpc>
                        <a:spcBef>
                          <a:spcPts val="1475"/>
                        </a:spcBef>
                        <a:buClr>
                          <a:srgbClr val="0080C7"/>
                        </a:buClr>
                        <a:buChar char="•"/>
                        <a:tabLst>
                          <a:tab pos="328930" algn="l"/>
                        </a:tabLst>
                      </a:pPr>
                      <a:r>
                        <a:rPr sz="1600" spc="-1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Weight</a:t>
                      </a:r>
                      <a:endParaRPr sz="160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329565" indent="-172720">
                        <a:lnSpc>
                          <a:spcPct val="100000"/>
                        </a:lnSpc>
                        <a:spcBef>
                          <a:spcPts val="409"/>
                        </a:spcBef>
                        <a:buClr>
                          <a:srgbClr val="0080C7"/>
                        </a:buClr>
                        <a:buChar char="•"/>
                        <a:tabLst>
                          <a:tab pos="329565" algn="l"/>
                        </a:tabLst>
                      </a:pPr>
                      <a:r>
                        <a:rPr sz="16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Mental</a:t>
                      </a:r>
                      <a:r>
                        <a:rPr sz="1600" spc="-3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600" spc="-1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Health</a:t>
                      </a:r>
                      <a:endParaRPr sz="160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187325" marB="0"/>
                </a:tc>
                <a:tc>
                  <a:txBody>
                    <a:bodyPr/>
                    <a:lstStyle/>
                    <a:p>
                      <a:pPr marL="362585" indent="-285750">
                        <a:lnSpc>
                          <a:spcPct val="100000"/>
                        </a:lnSpc>
                        <a:spcBef>
                          <a:spcPts val="1475"/>
                        </a:spcBef>
                        <a:buClr>
                          <a:srgbClr val="0080C7"/>
                        </a:buClr>
                        <a:buChar char="•"/>
                        <a:tabLst>
                          <a:tab pos="362585" algn="l"/>
                        </a:tabLst>
                      </a:pPr>
                      <a:r>
                        <a:rPr sz="1600" spc="-1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Hypertension</a:t>
                      </a:r>
                      <a:endParaRPr sz="160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362585" indent="-285750">
                        <a:lnSpc>
                          <a:spcPct val="100000"/>
                        </a:lnSpc>
                        <a:spcBef>
                          <a:spcPts val="409"/>
                        </a:spcBef>
                        <a:buClr>
                          <a:srgbClr val="0080C7"/>
                        </a:buClr>
                        <a:buChar char="•"/>
                        <a:tabLst>
                          <a:tab pos="362585" algn="l"/>
                        </a:tabLst>
                      </a:pPr>
                      <a:r>
                        <a:rPr sz="1600" spc="-1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Weight</a:t>
                      </a:r>
                      <a:endParaRPr sz="160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362585" indent="-285750">
                        <a:lnSpc>
                          <a:spcPct val="100000"/>
                        </a:lnSpc>
                        <a:spcBef>
                          <a:spcPts val="409"/>
                        </a:spcBef>
                        <a:buClr>
                          <a:srgbClr val="0080C7"/>
                        </a:buClr>
                        <a:buChar char="•"/>
                        <a:tabLst>
                          <a:tab pos="362585" algn="l"/>
                        </a:tabLst>
                      </a:pPr>
                      <a:r>
                        <a:rPr sz="160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Mental</a:t>
                      </a:r>
                      <a:r>
                        <a:rPr sz="1600" spc="-3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600" spc="-1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Health</a:t>
                      </a:r>
                      <a:endParaRPr sz="160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187325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5395">
                <a:tc>
                  <a:txBody>
                    <a:bodyPr/>
                    <a:lstStyle/>
                    <a:p>
                      <a:pPr marL="31750" marR="816610">
                        <a:lnSpc>
                          <a:spcPts val="1620"/>
                        </a:lnSpc>
                        <a:spcBef>
                          <a:spcPts val="1515"/>
                        </a:spcBef>
                      </a:pPr>
                      <a:r>
                        <a:rPr sz="15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Effortless</a:t>
                      </a:r>
                      <a:r>
                        <a:rPr sz="1500" b="1" spc="-4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500" b="1" spc="-2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Data </a:t>
                      </a:r>
                      <a:r>
                        <a:rPr sz="1500" b="1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Collection</a:t>
                      </a:r>
                      <a:endParaRPr sz="1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31750" marR="149225" lvl="0" indent="0" algn="l" defTabSz="914400" rtl="0" eaLnBrk="1" fontAlgn="auto" latinLnBrk="0" hangingPunct="1">
                        <a:lnSpc>
                          <a:spcPts val="1510"/>
                        </a:lnSpc>
                        <a:spcBef>
                          <a:spcPts val="605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Commonly used mobile device apps based on condition </a:t>
                      </a:r>
                    </a:p>
                    <a:p>
                      <a:pPr marL="31750" marR="149225">
                        <a:lnSpc>
                          <a:spcPts val="1510"/>
                        </a:lnSpc>
                        <a:spcBef>
                          <a:spcPts val="605"/>
                        </a:spcBef>
                      </a:pPr>
                      <a:endParaRPr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192405" marB="0"/>
                </a:tc>
                <a:tc>
                  <a:txBody>
                    <a:bodyPr/>
                    <a:lstStyle/>
                    <a:p>
                      <a:pPr marL="156845" marR="497840">
                        <a:lnSpc>
                          <a:spcPts val="1620"/>
                        </a:lnSpc>
                        <a:spcBef>
                          <a:spcPts val="1515"/>
                        </a:spcBef>
                      </a:pPr>
                      <a:r>
                        <a:rPr sz="1500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Personalized</a:t>
                      </a:r>
                      <a:r>
                        <a:rPr sz="1500" b="1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Health Signals</a:t>
                      </a:r>
                      <a:endParaRPr sz="1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156845" marR="69215">
                        <a:lnSpc>
                          <a:spcPts val="1510"/>
                        </a:lnSpc>
                        <a:spcBef>
                          <a:spcPts val="505"/>
                        </a:spcBef>
                      </a:pPr>
                      <a:r>
                        <a:rPr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Lifestyle</a:t>
                      </a:r>
                      <a:r>
                        <a:rPr sz="1400" spc="-4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change,</a:t>
                      </a:r>
                      <a:r>
                        <a:rPr sz="1400" spc="-4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400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medication </a:t>
                      </a:r>
                      <a:r>
                        <a:rPr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adherence,</a:t>
                      </a:r>
                      <a:r>
                        <a:rPr sz="1400" spc="-5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400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emotional support</a:t>
                      </a:r>
                      <a:endParaRPr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192405" marB="0"/>
                </a:tc>
                <a:tc>
                  <a:txBody>
                    <a:bodyPr/>
                    <a:lstStyle/>
                    <a:p>
                      <a:pPr marL="76835" marR="659765">
                        <a:lnSpc>
                          <a:spcPts val="1620"/>
                        </a:lnSpc>
                        <a:spcBef>
                          <a:spcPts val="1515"/>
                        </a:spcBef>
                      </a:pPr>
                      <a:r>
                        <a:rPr sz="1500" b="1" spc="-2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Human-</a:t>
                      </a:r>
                      <a:r>
                        <a:rPr sz="1500" b="1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centered Approach</a:t>
                      </a:r>
                      <a:endParaRPr sz="15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  <a:p>
                      <a:pPr marL="76835" marR="24130">
                        <a:lnSpc>
                          <a:spcPts val="1510"/>
                        </a:lnSpc>
                        <a:spcBef>
                          <a:spcPts val="605"/>
                        </a:spcBef>
                      </a:pPr>
                      <a:r>
                        <a:rPr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Digital</a:t>
                      </a:r>
                      <a:r>
                        <a:rPr sz="1400" spc="-3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and</a:t>
                      </a:r>
                      <a:r>
                        <a:rPr sz="1400" spc="-3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expert</a:t>
                      </a:r>
                      <a:r>
                        <a:rPr sz="1400" spc="-4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400" spc="-1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coaching </a:t>
                      </a:r>
                      <a:r>
                        <a:rPr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adapts</a:t>
                      </a:r>
                      <a:r>
                        <a:rPr sz="1400" spc="-3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to</a:t>
                      </a:r>
                      <a:r>
                        <a:rPr sz="1400" spc="-2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40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member</a:t>
                      </a:r>
                      <a:r>
                        <a:rPr sz="1400" spc="-35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 </a:t>
                      </a:r>
                      <a:r>
                        <a:rPr sz="1400" spc="-20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needs</a:t>
                      </a:r>
                      <a:endParaRPr sz="1400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Open Sans" pitchFamily="2" charset="0"/>
                        <a:ea typeface="Open Sans" pitchFamily="2" charset="0"/>
                        <a:cs typeface="Open Sans" pitchFamily="2" charset="0"/>
                      </a:endParaRPr>
                    </a:p>
                  </a:txBody>
                  <a:tcPr marL="0" marR="0" marT="192405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object 14">
            <a:extLst>
              <a:ext uri="{FF2B5EF4-FFF2-40B4-BE49-F238E27FC236}">
                <a16:creationId xmlns:a16="http://schemas.microsoft.com/office/drawing/2014/main" id="{D12BF6BF-FFB9-AD60-B9BE-2859E5C29325}"/>
              </a:ext>
            </a:extLst>
          </p:cNvPr>
          <p:cNvSpPr/>
          <p:nvPr/>
        </p:nvSpPr>
        <p:spPr>
          <a:xfrm>
            <a:off x="4214240" y="2029920"/>
            <a:ext cx="6998334" cy="635000"/>
          </a:xfrm>
          <a:custGeom>
            <a:avLst/>
            <a:gdLst/>
            <a:ahLst/>
            <a:cxnLst/>
            <a:rect l="l" t="t" r="r" b="b"/>
            <a:pathLst>
              <a:path w="6998334" h="635000">
                <a:moveTo>
                  <a:pt x="6892417" y="0"/>
                </a:moveTo>
                <a:lnTo>
                  <a:pt x="105791" y="0"/>
                </a:lnTo>
                <a:lnTo>
                  <a:pt x="64615" y="8314"/>
                </a:lnTo>
                <a:lnTo>
                  <a:pt x="30988" y="30988"/>
                </a:lnTo>
                <a:lnTo>
                  <a:pt x="8314" y="64615"/>
                </a:lnTo>
                <a:lnTo>
                  <a:pt x="0" y="105791"/>
                </a:lnTo>
                <a:lnTo>
                  <a:pt x="0" y="528955"/>
                </a:lnTo>
                <a:lnTo>
                  <a:pt x="8314" y="570130"/>
                </a:lnTo>
                <a:lnTo>
                  <a:pt x="30988" y="603758"/>
                </a:lnTo>
                <a:lnTo>
                  <a:pt x="64615" y="626431"/>
                </a:lnTo>
                <a:lnTo>
                  <a:pt x="105791" y="634746"/>
                </a:lnTo>
                <a:lnTo>
                  <a:pt x="6892417" y="634746"/>
                </a:lnTo>
                <a:lnTo>
                  <a:pt x="6933592" y="626431"/>
                </a:lnTo>
                <a:lnTo>
                  <a:pt x="6967220" y="603758"/>
                </a:lnTo>
                <a:lnTo>
                  <a:pt x="6989893" y="570130"/>
                </a:lnTo>
                <a:lnTo>
                  <a:pt x="6998208" y="528955"/>
                </a:lnTo>
                <a:lnTo>
                  <a:pt x="6998208" y="105791"/>
                </a:lnTo>
                <a:lnTo>
                  <a:pt x="6989893" y="64615"/>
                </a:lnTo>
                <a:lnTo>
                  <a:pt x="6967220" y="30988"/>
                </a:lnTo>
                <a:lnTo>
                  <a:pt x="6933592" y="8314"/>
                </a:lnTo>
                <a:lnTo>
                  <a:pt x="6892417" y="0"/>
                </a:lnTo>
                <a:close/>
              </a:path>
            </a:pathLst>
          </a:custGeom>
          <a:solidFill>
            <a:schemeClr val="accent1"/>
          </a:solidFill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B5F663A-718C-64DC-734E-070C1E53E1DF}"/>
              </a:ext>
            </a:extLst>
          </p:cNvPr>
          <p:cNvGrpSpPr/>
          <p:nvPr/>
        </p:nvGrpSpPr>
        <p:grpSpPr>
          <a:xfrm>
            <a:off x="283874" y="2267145"/>
            <a:ext cx="3261359" cy="3773424"/>
            <a:chOff x="368045" y="2394965"/>
            <a:chExt cx="3261359" cy="3773424"/>
          </a:xfrm>
        </p:grpSpPr>
        <p:pic>
          <p:nvPicPr>
            <p:cNvPr id="18" name="object 17">
              <a:extLst>
                <a:ext uri="{FF2B5EF4-FFF2-40B4-BE49-F238E27FC236}">
                  <a16:creationId xmlns:a16="http://schemas.microsoft.com/office/drawing/2014/main" id="{D0E6792C-BA47-7A41-951C-B52A94C5219F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0361" y="2394965"/>
              <a:ext cx="3019043" cy="2670048"/>
            </a:xfrm>
            <a:prstGeom prst="rect">
              <a:avLst/>
            </a:prstGeom>
          </p:spPr>
        </p:pic>
        <p:pic>
          <p:nvPicPr>
            <p:cNvPr id="19" name="object 18">
              <a:extLst>
                <a:ext uri="{FF2B5EF4-FFF2-40B4-BE49-F238E27FC236}">
                  <a16:creationId xmlns:a16="http://schemas.microsoft.com/office/drawing/2014/main" id="{EF1325D9-B9B8-A6B9-8292-1D223B022B93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2506218" y="3749039"/>
              <a:ext cx="1031747" cy="2075688"/>
            </a:xfrm>
            <a:prstGeom prst="rect">
              <a:avLst/>
            </a:prstGeom>
          </p:spPr>
        </p:pic>
        <p:pic>
          <p:nvPicPr>
            <p:cNvPr id="20" name="object 19">
              <a:extLst>
                <a:ext uri="{FF2B5EF4-FFF2-40B4-BE49-F238E27FC236}">
                  <a16:creationId xmlns:a16="http://schemas.microsoft.com/office/drawing/2014/main" id="{A974A909-8E9B-4DF5-CCF5-EC1EDDC17276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2568701" y="3862577"/>
              <a:ext cx="915924" cy="1866138"/>
            </a:xfrm>
            <a:prstGeom prst="rect">
              <a:avLst/>
            </a:prstGeom>
          </p:spPr>
        </p:pic>
        <p:pic>
          <p:nvPicPr>
            <p:cNvPr id="21" name="object 20">
              <a:extLst>
                <a:ext uri="{FF2B5EF4-FFF2-40B4-BE49-F238E27FC236}">
                  <a16:creationId xmlns:a16="http://schemas.microsoft.com/office/drawing/2014/main" id="{C425BBC7-1E79-6331-9B59-388FD63CCB5F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368045" y="4794504"/>
              <a:ext cx="2414524" cy="924433"/>
            </a:xfrm>
            <a:prstGeom prst="rect">
              <a:avLst/>
            </a:prstGeom>
          </p:spPr>
        </p:pic>
        <p:pic>
          <p:nvPicPr>
            <p:cNvPr id="22" name="object 21">
              <a:extLst>
                <a:ext uri="{FF2B5EF4-FFF2-40B4-BE49-F238E27FC236}">
                  <a16:creationId xmlns:a16="http://schemas.microsoft.com/office/drawing/2014/main" id="{4CFD7B5F-2F26-4E96-6227-A9E622EDF01A}"/>
                </a:ext>
              </a:extLst>
            </p:cNvPr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328928" y="3556253"/>
              <a:ext cx="1230630" cy="1939290"/>
            </a:xfrm>
            <a:prstGeom prst="rect">
              <a:avLst/>
            </a:prstGeom>
          </p:spPr>
        </p:pic>
        <p:pic>
          <p:nvPicPr>
            <p:cNvPr id="24" name="object 23">
              <a:extLst>
                <a:ext uri="{FF2B5EF4-FFF2-40B4-BE49-F238E27FC236}">
                  <a16:creationId xmlns:a16="http://schemas.microsoft.com/office/drawing/2014/main" id="{CE7D2D58-1C1C-4C5C-21B6-6B9C2E0F56CE}"/>
                </a:ext>
              </a:extLst>
            </p:cNvPr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5335" y="5065013"/>
              <a:ext cx="1450086" cy="1103376"/>
            </a:xfrm>
            <a:prstGeom prst="rect">
              <a:avLst/>
            </a:prstGeom>
          </p:spPr>
        </p:pic>
      </p:grpSp>
      <p:sp>
        <p:nvSpPr>
          <p:cNvPr id="25" name="object 24">
            <a:extLst>
              <a:ext uri="{FF2B5EF4-FFF2-40B4-BE49-F238E27FC236}">
                <a16:creationId xmlns:a16="http://schemas.microsoft.com/office/drawing/2014/main" id="{D94BD7B7-4D35-C4AB-8848-DA44D335878E}"/>
              </a:ext>
            </a:extLst>
          </p:cNvPr>
          <p:cNvSpPr txBox="1"/>
          <p:nvPr/>
        </p:nvSpPr>
        <p:spPr>
          <a:xfrm>
            <a:off x="559149" y="1441117"/>
            <a:ext cx="11381772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Packaged</a:t>
            </a:r>
            <a:r>
              <a:rPr kumimoji="0" i="0" u="none" strike="noStrike" kern="0" cap="none" spc="-3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care</a:t>
            </a:r>
            <a:r>
              <a:rPr kumimoji="0" i="0" u="none" strike="noStrike" kern="0" cap="none" spc="-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i="0" u="none" strike="noStrike" kern="0" cap="none" spc="-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support</a:t>
            </a:r>
            <a:r>
              <a:rPr kumimoji="0" i="0" u="none" strike="noStrike" kern="0" cap="none" spc="-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i="0" u="none" strike="noStrike" kern="0" cap="none" spc="-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chronic</a:t>
            </a:r>
            <a:r>
              <a:rPr kumimoji="0" i="0" u="none" strike="noStrike" kern="0" cap="none" spc="-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conditions</a:t>
            </a:r>
            <a:r>
              <a:rPr kumimoji="0" i="0" u="none" strike="noStrike" kern="0" cap="none" spc="-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with</a:t>
            </a:r>
            <a:r>
              <a:rPr kumimoji="0" i="0" u="none" strike="noStrike" kern="0" cap="none" spc="-7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smart</a:t>
            </a:r>
            <a:r>
              <a:rPr kumimoji="0" i="0" u="none" strike="noStrike" kern="0" cap="none" spc="-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devices,</a:t>
            </a:r>
            <a:r>
              <a:rPr kumimoji="0" i="0" u="none" strike="noStrike" kern="0" cap="none" spc="-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expert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coaches</a:t>
            </a:r>
            <a:r>
              <a:rPr kumimoji="0" i="0" u="none" strike="noStrike" kern="0" cap="none" spc="-6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i="0" u="none" strike="noStrike" kern="0" cap="none" spc="-7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personalized</a:t>
            </a:r>
            <a:r>
              <a:rPr kumimoji="0" i="0" u="none" strike="noStrike" kern="0" cap="none" spc="-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plans.</a:t>
            </a:r>
            <a:endParaRPr kumimoji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E352E0C-FDB2-FACC-92F0-B0B6A783A426}"/>
              </a:ext>
            </a:extLst>
          </p:cNvPr>
          <p:cNvSpPr txBox="1"/>
          <p:nvPr/>
        </p:nvSpPr>
        <p:spPr>
          <a:xfrm>
            <a:off x="4340460" y="2900396"/>
            <a:ext cx="2656752" cy="6456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1750" marR="751205" algn="ctr">
              <a:lnSpc>
                <a:spcPts val="2160"/>
              </a:lnSpc>
              <a:spcBef>
                <a:spcPts val="80"/>
              </a:spcBef>
            </a:pPr>
            <a:r>
              <a:rPr lang="en-US" sz="1800" b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People</a:t>
            </a:r>
            <a:r>
              <a:rPr lang="en-US" sz="1800" b="1" spc="-6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800" b="1" spc="-2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with </a:t>
            </a:r>
            <a:r>
              <a:rPr lang="en-US" sz="1800" b="1" spc="-1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Diabetes</a:t>
            </a:r>
            <a:endParaRPr lang="en-US" sz="180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3EBD047-C21F-A7D4-FF11-0CF3DA670BC3}"/>
              </a:ext>
            </a:extLst>
          </p:cNvPr>
          <p:cNvSpPr txBox="1"/>
          <p:nvPr/>
        </p:nvSpPr>
        <p:spPr>
          <a:xfrm>
            <a:off x="9050061" y="2885212"/>
            <a:ext cx="2539112" cy="9335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76835" marR="725170" algn="ctr">
              <a:lnSpc>
                <a:spcPts val="2160"/>
              </a:lnSpc>
              <a:spcBef>
                <a:spcPts val="80"/>
              </a:spcBef>
            </a:pPr>
            <a:r>
              <a:rPr lang="en-US" sz="1800" b="1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People</a:t>
            </a:r>
            <a:r>
              <a:rPr lang="en-US" sz="1800" b="1" spc="-6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lang="en-US" sz="1800" b="1" spc="-2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with </a:t>
            </a:r>
            <a:r>
              <a:rPr lang="en-US" sz="1800" b="1" spc="-10" dirty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Prediabetes</a:t>
            </a:r>
            <a:endParaRPr lang="en-US" sz="1800" dirty="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D3D684D-3CCA-A2D8-6DCE-8F81FCBC92B3}"/>
              </a:ext>
            </a:extLst>
          </p:cNvPr>
          <p:cNvSpPr txBox="1"/>
          <p:nvPr/>
        </p:nvSpPr>
        <p:spPr>
          <a:xfrm>
            <a:off x="5179391" y="2136904"/>
            <a:ext cx="50980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Multi-Condition Support for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B9C9409-D0FD-826A-0C1E-BCDFED5269F5}"/>
              </a:ext>
            </a:extLst>
          </p:cNvPr>
          <p:cNvSpPr txBox="1"/>
          <p:nvPr/>
        </p:nvSpPr>
        <p:spPr>
          <a:xfrm>
            <a:off x="6773586" y="2877963"/>
            <a:ext cx="187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People with Hypertension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DE41780-0E3F-0C95-00E0-19F9DE9DC0E6}"/>
              </a:ext>
            </a:extLst>
          </p:cNvPr>
          <p:cNvSpPr txBox="1"/>
          <p:nvPr/>
        </p:nvSpPr>
        <p:spPr>
          <a:xfrm>
            <a:off x="11723751" y="6584804"/>
            <a:ext cx="43434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12</a:t>
            </a:fld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18441298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Oval 72">
            <a:extLst>
              <a:ext uri="{FF2B5EF4-FFF2-40B4-BE49-F238E27FC236}">
                <a16:creationId xmlns:a16="http://schemas.microsoft.com/office/drawing/2014/main" id="{86B39417-021C-3C6F-C951-EB271189F92A}"/>
              </a:ext>
            </a:extLst>
          </p:cNvPr>
          <p:cNvSpPr/>
          <p:nvPr/>
        </p:nvSpPr>
        <p:spPr>
          <a:xfrm rot="1044976">
            <a:off x="325322" y="1776907"/>
            <a:ext cx="925021" cy="970416"/>
          </a:xfrm>
          <a:prstGeom prst="ellipse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5E27D597-0744-58A7-7861-62924E2F0D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5A223-BDE3-4662-BD05-6BDBDD27824A}" type="slidenum">
              <a:rPr lang="en-US" sz="90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13</a:t>
            </a:fld>
            <a:endParaRPr lang="en-US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5" name="Title 64">
            <a:extLst>
              <a:ext uri="{FF2B5EF4-FFF2-40B4-BE49-F238E27FC236}">
                <a16:creationId xmlns:a16="http://schemas.microsoft.com/office/drawing/2014/main" id="{52D416A2-F640-EA67-071F-A94282254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7079" y="427630"/>
            <a:ext cx="10972800" cy="876300"/>
          </a:xfrm>
        </p:spPr>
        <p:txBody>
          <a:bodyPr/>
          <a:lstStyle/>
          <a:p>
            <a:r>
              <a:rPr lang="en-US" sz="3600" b="1">
                <a:solidFill>
                  <a:schemeClr val="tx2">
                    <a:lumMod val="50000"/>
                  </a:schemeClr>
                </a:solidFill>
                <a:latin typeface="Fields Display Semi Bold" pitchFamily="50" charset="0"/>
              </a:rPr>
              <a:t>Behavioral Health Support Powered by </a:t>
            </a:r>
            <a:br>
              <a:rPr lang="en-US" sz="3600" b="1">
                <a:solidFill>
                  <a:schemeClr val="tx2">
                    <a:lumMod val="50000"/>
                  </a:schemeClr>
                </a:solidFill>
                <a:latin typeface="Fields Display Semi Bold" pitchFamily="50" charset="0"/>
              </a:rPr>
            </a:br>
            <a:r>
              <a:rPr lang="en-US" sz="3600" b="1">
                <a:solidFill>
                  <a:schemeClr val="tx2">
                    <a:lumMod val="50000"/>
                  </a:schemeClr>
                </a:solidFill>
                <a:latin typeface="Fields Display Semi Bold" pitchFamily="50" charset="0"/>
              </a:rPr>
              <a:t>Headway</a:t>
            </a:r>
            <a:br>
              <a:rPr lang="en-US" sz="3600">
                <a:solidFill>
                  <a:schemeClr val="tx2">
                    <a:lumMod val="50000"/>
                  </a:schemeClr>
                </a:solidFill>
                <a:latin typeface="+mn-lt"/>
              </a:rPr>
            </a:br>
            <a:endParaRPr lang="en-US" sz="3600">
              <a:solidFill>
                <a:schemeClr val="tx2">
                  <a:lumMod val="50000"/>
                </a:schemeClr>
              </a:solidFill>
              <a:latin typeface="+mn-lt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5DFAF7CD-0772-18A0-CE3D-F17510AF1F55}"/>
              </a:ext>
            </a:extLst>
          </p:cNvPr>
          <p:cNvGrpSpPr/>
          <p:nvPr/>
        </p:nvGrpSpPr>
        <p:grpSpPr>
          <a:xfrm>
            <a:off x="4683367" y="1754967"/>
            <a:ext cx="1592608" cy="1352668"/>
            <a:chOff x="6401743" y="2968551"/>
            <a:chExt cx="2345805" cy="1992389"/>
          </a:xfrm>
        </p:grpSpPr>
        <p:sp>
          <p:nvSpPr>
            <p:cNvPr id="15" name="Freeform 21">
              <a:extLst>
                <a:ext uri="{FF2B5EF4-FFF2-40B4-BE49-F238E27FC236}">
                  <a16:creationId xmlns:a16="http://schemas.microsoft.com/office/drawing/2014/main" id="{80F320DF-42AC-DF41-1824-87D35C0C723C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1743" y="3531732"/>
              <a:ext cx="1079841" cy="1429208"/>
            </a:xfrm>
            <a:custGeom>
              <a:avLst/>
              <a:gdLst>
                <a:gd name="T0" fmla="*/ 0 w 291"/>
                <a:gd name="T1" fmla="*/ 16 h 384"/>
                <a:gd name="T2" fmla="*/ 4 w 291"/>
                <a:gd name="T3" fmla="*/ 11 h 384"/>
                <a:gd name="T4" fmla="*/ 31 w 291"/>
                <a:gd name="T5" fmla="*/ 12 h 384"/>
                <a:gd name="T6" fmla="*/ 36 w 291"/>
                <a:gd name="T7" fmla="*/ 31 h 384"/>
                <a:gd name="T8" fmla="*/ 41 w 291"/>
                <a:gd name="T9" fmla="*/ 85 h 384"/>
                <a:gd name="T10" fmla="*/ 49 w 291"/>
                <a:gd name="T11" fmla="*/ 107 h 384"/>
                <a:gd name="T12" fmla="*/ 90 w 291"/>
                <a:gd name="T13" fmla="*/ 167 h 384"/>
                <a:gd name="T14" fmla="*/ 114 w 291"/>
                <a:gd name="T15" fmla="*/ 183 h 384"/>
                <a:gd name="T16" fmla="*/ 144 w 291"/>
                <a:gd name="T17" fmla="*/ 190 h 384"/>
                <a:gd name="T18" fmla="*/ 145 w 291"/>
                <a:gd name="T19" fmla="*/ 188 h 384"/>
                <a:gd name="T20" fmla="*/ 119 w 291"/>
                <a:gd name="T21" fmla="*/ 154 h 384"/>
                <a:gd name="T22" fmla="*/ 91 w 291"/>
                <a:gd name="T23" fmla="*/ 126 h 384"/>
                <a:gd name="T24" fmla="*/ 83 w 291"/>
                <a:gd name="T25" fmla="*/ 111 h 384"/>
                <a:gd name="T26" fmla="*/ 88 w 291"/>
                <a:gd name="T27" fmla="*/ 91 h 384"/>
                <a:gd name="T28" fmla="*/ 110 w 291"/>
                <a:gd name="T29" fmla="*/ 87 h 384"/>
                <a:gd name="T30" fmla="*/ 124 w 291"/>
                <a:gd name="T31" fmla="*/ 96 h 384"/>
                <a:gd name="T32" fmla="*/ 158 w 291"/>
                <a:gd name="T33" fmla="*/ 130 h 384"/>
                <a:gd name="T34" fmla="*/ 205 w 291"/>
                <a:gd name="T35" fmla="*/ 163 h 384"/>
                <a:gd name="T36" fmla="*/ 256 w 291"/>
                <a:gd name="T37" fmla="*/ 196 h 384"/>
                <a:gd name="T38" fmla="*/ 289 w 291"/>
                <a:gd name="T39" fmla="*/ 282 h 384"/>
                <a:gd name="T40" fmla="*/ 287 w 291"/>
                <a:gd name="T41" fmla="*/ 384 h 384"/>
                <a:gd name="T42" fmla="*/ 198 w 291"/>
                <a:gd name="T43" fmla="*/ 384 h 384"/>
                <a:gd name="T44" fmla="*/ 197 w 291"/>
                <a:gd name="T45" fmla="*/ 341 h 384"/>
                <a:gd name="T46" fmla="*/ 153 w 291"/>
                <a:gd name="T47" fmla="*/ 280 h 384"/>
                <a:gd name="T48" fmla="*/ 95 w 291"/>
                <a:gd name="T49" fmla="*/ 253 h 384"/>
                <a:gd name="T50" fmla="*/ 62 w 291"/>
                <a:gd name="T51" fmla="*/ 224 h 384"/>
                <a:gd name="T52" fmla="*/ 16 w 291"/>
                <a:gd name="T53" fmla="*/ 145 h 384"/>
                <a:gd name="T54" fmla="*/ 5 w 291"/>
                <a:gd name="T55" fmla="*/ 110 h 384"/>
                <a:gd name="T56" fmla="*/ 2 w 291"/>
                <a:gd name="T57" fmla="*/ 63 h 384"/>
                <a:gd name="T58" fmla="*/ 0 w 291"/>
                <a:gd name="T59" fmla="*/ 55 h 384"/>
                <a:gd name="T60" fmla="*/ 0 w 291"/>
                <a:gd name="T61" fmla="*/ 16 h 384"/>
                <a:gd name="connsiteX0" fmla="*/ 1 w 9940"/>
                <a:gd name="connsiteY0" fmla="*/ 343 h 9926"/>
                <a:gd name="connsiteX1" fmla="*/ 138 w 9940"/>
                <a:gd name="connsiteY1" fmla="*/ 212 h 9926"/>
                <a:gd name="connsiteX2" fmla="*/ 1066 w 9940"/>
                <a:gd name="connsiteY2" fmla="*/ 239 h 9926"/>
                <a:gd name="connsiteX3" fmla="*/ 1238 w 9940"/>
                <a:gd name="connsiteY3" fmla="*/ 733 h 9926"/>
                <a:gd name="connsiteX4" fmla="*/ 1410 w 9940"/>
                <a:gd name="connsiteY4" fmla="*/ 2140 h 9926"/>
                <a:gd name="connsiteX5" fmla="*/ 1685 w 9940"/>
                <a:gd name="connsiteY5" fmla="*/ 2712 h 9926"/>
                <a:gd name="connsiteX6" fmla="*/ 3094 w 9940"/>
                <a:gd name="connsiteY6" fmla="*/ 4275 h 9926"/>
                <a:gd name="connsiteX7" fmla="*/ 3919 w 9940"/>
                <a:gd name="connsiteY7" fmla="*/ 4692 h 9926"/>
                <a:gd name="connsiteX8" fmla="*/ 4949 w 9940"/>
                <a:gd name="connsiteY8" fmla="*/ 4874 h 9926"/>
                <a:gd name="connsiteX9" fmla="*/ 4984 w 9940"/>
                <a:gd name="connsiteY9" fmla="*/ 4822 h 9926"/>
                <a:gd name="connsiteX10" fmla="*/ 4090 w 9940"/>
                <a:gd name="connsiteY10" fmla="*/ 3936 h 9926"/>
                <a:gd name="connsiteX11" fmla="*/ 3128 w 9940"/>
                <a:gd name="connsiteY11" fmla="*/ 3207 h 9926"/>
                <a:gd name="connsiteX12" fmla="*/ 2853 w 9940"/>
                <a:gd name="connsiteY12" fmla="*/ 2817 h 9926"/>
                <a:gd name="connsiteX13" fmla="*/ 3025 w 9940"/>
                <a:gd name="connsiteY13" fmla="*/ 2296 h 9926"/>
                <a:gd name="connsiteX14" fmla="*/ 3781 w 9940"/>
                <a:gd name="connsiteY14" fmla="*/ 2192 h 9926"/>
                <a:gd name="connsiteX15" fmla="*/ 4262 w 9940"/>
                <a:gd name="connsiteY15" fmla="*/ 2426 h 9926"/>
                <a:gd name="connsiteX16" fmla="*/ 5431 w 9940"/>
                <a:gd name="connsiteY16" fmla="*/ 3311 h 9926"/>
                <a:gd name="connsiteX17" fmla="*/ 7046 w 9940"/>
                <a:gd name="connsiteY17" fmla="*/ 4171 h 9926"/>
                <a:gd name="connsiteX18" fmla="*/ 8798 w 9940"/>
                <a:gd name="connsiteY18" fmla="*/ 5030 h 9926"/>
                <a:gd name="connsiteX19" fmla="*/ 9932 w 9940"/>
                <a:gd name="connsiteY19" fmla="*/ 7270 h 9926"/>
                <a:gd name="connsiteX20" fmla="*/ 9864 w 9940"/>
                <a:gd name="connsiteY20" fmla="*/ 9926 h 9926"/>
                <a:gd name="connsiteX21" fmla="*/ 6805 w 9940"/>
                <a:gd name="connsiteY21" fmla="*/ 9926 h 9926"/>
                <a:gd name="connsiteX22" fmla="*/ 6771 w 9940"/>
                <a:gd name="connsiteY22" fmla="*/ 8806 h 9926"/>
                <a:gd name="connsiteX23" fmla="*/ 5259 w 9940"/>
                <a:gd name="connsiteY23" fmla="*/ 7218 h 9926"/>
                <a:gd name="connsiteX24" fmla="*/ 3266 w 9940"/>
                <a:gd name="connsiteY24" fmla="*/ 6515 h 9926"/>
                <a:gd name="connsiteX25" fmla="*/ 2132 w 9940"/>
                <a:gd name="connsiteY25" fmla="*/ 5759 h 9926"/>
                <a:gd name="connsiteX26" fmla="*/ 551 w 9940"/>
                <a:gd name="connsiteY26" fmla="*/ 3702 h 9926"/>
                <a:gd name="connsiteX27" fmla="*/ 173 w 9940"/>
                <a:gd name="connsiteY27" fmla="*/ 2791 h 9926"/>
                <a:gd name="connsiteX28" fmla="*/ 70 w 9940"/>
                <a:gd name="connsiteY28" fmla="*/ 1567 h 9926"/>
                <a:gd name="connsiteX29" fmla="*/ 1 w 9940"/>
                <a:gd name="connsiteY29" fmla="*/ 343 h 9926"/>
                <a:gd name="connsiteX0" fmla="*/ 31 w 9961"/>
                <a:gd name="connsiteY0" fmla="*/ 1579 h 10000"/>
                <a:gd name="connsiteX1" fmla="*/ 100 w 9961"/>
                <a:gd name="connsiteY1" fmla="*/ 214 h 10000"/>
                <a:gd name="connsiteX2" fmla="*/ 1033 w 9961"/>
                <a:gd name="connsiteY2" fmla="*/ 241 h 10000"/>
                <a:gd name="connsiteX3" fmla="*/ 1206 w 9961"/>
                <a:gd name="connsiteY3" fmla="*/ 738 h 10000"/>
                <a:gd name="connsiteX4" fmla="*/ 1380 w 9961"/>
                <a:gd name="connsiteY4" fmla="*/ 2156 h 10000"/>
                <a:gd name="connsiteX5" fmla="*/ 1656 w 9961"/>
                <a:gd name="connsiteY5" fmla="*/ 2732 h 10000"/>
                <a:gd name="connsiteX6" fmla="*/ 3074 w 9961"/>
                <a:gd name="connsiteY6" fmla="*/ 4307 h 10000"/>
                <a:gd name="connsiteX7" fmla="*/ 3904 w 9961"/>
                <a:gd name="connsiteY7" fmla="*/ 4727 h 10000"/>
                <a:gd name="connsiteX8" fmla="*/ 4940 w 9961"/>
                <a:gd name="connsiteY8" fmla="*/ 4910 h 10000"/>
                <a:gd name="connsiteX9" fmla="*/ 4975 w 9961"/>
                <a:gd name="connsiteY9" fmla="*/ 4858 h 10000"/>
                <a:gd name="connsiteX10" fmla="*/ 4076 w 9961"/>
                <a:gd name="connsiteY10" fmla="*/ 3965 h 10000"/>
                <a:gd name="connsiteX11" fmla="*/ 3108 w 9961"/>
                <a:gd name="connsiteY11" fmla="*/ 3231 h 10000"/>
                <a:gd name="connsiteX12" fmla="*/ 2831 w 9961"/>
                <a:gd name="connsiteY12" fmla="*/ 2838 h 10000"/>
                <a:gd name="connsiteX13" fmla="*/ 3004 w 9961"/>
                <a:gd name="connsiteY13" fmla="*/ 2313 h 10000"/>
                <a:gd name="connsiteX14" fmla="*/ 3765 w 9961"/>
                <a:gd name="connsiteY14" fmla="*/ 2208 h 10000"/>
                <a:gd name="connsiteX15" fmla="*/ 4249 w 9961"/>
                <a:gd name="connsiteY15" fmla="*/ 2444 h 10000"/>
                <a:gd name="connsiteX16" fmla="*/ 5425 w 9961"/>
                <a:gd name="connsiteY16" fmla="*/ 3336 h 10000"/>
                <a:gd name="connsiteX17" fmla="*/ 7050 w 9961"/>
                <a:gd name="connsiteY17" fmla="*/ 4202 h 10000"/>
                <a:gd name="connsiteX18" fmla="*/ 8812 w 9961"/>
                <a:gd name="connsiteY18" fmla="*/ 5067 h 10000"/>
                <a:gd name="connsiteX19" fmla="*/ 9953 w 9961"/>
                <a:gd name="connsiteY19" fmla="*/ 7324 h 10000"/>
                <a:gd name="connsiteX20" fmla="*/ 9885 w 9961"/>
                <a:gd name="connsiteY20" fmla="*/ 10000 h 10000"/>
                <a:gd name="connsiteX21" fmla="*/ 6807 w 9961"/>
                <a:gd name="connsiteY21" fmla="*/ 10000 h 10000"/>
                <a:gd name="connsiteX22" fmla="*/ 6773 w 9961"/>
                <a:gd name="connsiteY22" fmla="*/ 8872 h 10000"/>
                <a:gd name="connsiteX23" fmla="*/ 5252 w 9961"/>
                <a:gd name="connsiteY23" fmla="*/ 7272 h 10000"/>
                <a:gd name="connsiteX24" fmla="*/ 3247 w 9961"/>
                <a:gd name="connsiteY24" fmla="*/ 6564 h 10000"/>
                <a:gd name="connsiteX25" fmla="*/ 2106 w 9961"/>
                <a:gd name="connsiteY25" fmla="*/ 5802 h 10000"/>
                <a:gd name="connsiteX26" fmla="*/ 515 w 9961"/>
                <a:gd name="connsiteY26" fmla="*/ 3730 h 10000"/>
                <a:gd name="connsiteX27" fmla="*/ 135 w 9961"/>
                <a:gd name="connsiteY27" fmla="*/ 2812 h 10000"/>
                <a:gd name="connsiteX28" fmla="*/ 31 w 9961"/>
                <a:gd name="connsiteY28" fmla="*/ 157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961" h="10000">
                  <a:moveTo>
                    <a:pt x="31" y="1579"/>
                  </a:moveTo>
                  <a:cubicBezTo>
                    <a:pt x="25" y="1146"/>
                    <a:pt x="-67" y="437"/>
                    <a:pt x="100" y="214"/>
                  </a:cubicBezTo>
                  <a:cubicBezTo>
                    <a:pt x="342" y="-75"/>
                    <a:pt x="826" y="-75"/>
                    <a:pt x="1033" y="241"/>
                  </a:cubicBezTo>
                  <a:cubicBezTo>
                    <a:pt x="1137" y="398"/>
                    <a:pt x="1206" y="581"/>
                    <a:pt x="1206" y="738"/>
                  </a:cubicBezTo>
                  <a:cubicBezTo>
                    <a:pt x="1276" y="1211"/>
                    <a:pt x="1310" y="1683"/>
                    <a:pt x="1380" y="2156"/>
                  </a:cubicBezTo>
                  <a:cubicBezTo>
                    <a:pt x="1414" y="2366"/>
                    <a:pt x="1517" y="2575"/>
                    <a:pt x="1656" y="2732"/>
                  </a:cubicBezTo>
                  <a:cubicBezTo>
                    <a:pt x="2106" y="3257"/>
                    <a:pt x="2590" y="3782"/>
                    <a:pt x="3074" y="4307"/>
                  </a:cubicBezTo>
                  <a:cubicBezTo>
                    <a:pt x="3281" y="4516"/>
                    <a:pt x="3558" y="4675"/>
                    <a:pt x="3904" y="4727"/>
                  </a:cubicBezTo>
                  <a:cubicBezTo>
                    <a:pt x="4249" y="4779"/>
                    <a:pt x="4595" y="4832"/>
                    <a:pt x="4940" y="4910"/>
                  </a:cubicBezTo>
                  <a:cubicBezTo>
                    <a:pt x="4940" y="4884"/>
                    <a:pt x="4940" y="4858"/>
                    <a:pt x="4975" y="4858"/>
                  </a:cubicBezTo>
                  <a:cubicBezTo>
                    <a:pt x="4664" y="4543"/>
                    <a:pt x="4388" y="4254"/>
                    <a:pt x="4076" y="3965"/>
                  </a:cubicBezTo>
                  <a:cubicBezTo>
                    <a:pt x="3765" y="3703"/>
                    <a:pt x="3419" y="3494"/>
                    <a:pt x="3108" y="3231"/>
                  </a:cubicBezTo>
                  <a:cubicBezTo>
                    <a:pt x="3004" y="3126"/>
                    <a:pt x="2901" y="2969"/>
                    <a:pt x="2831" y="2838"/>
                  </a:cubicBezTo>
                  <a:cubicBezTo>
                    <a:pt x="2728" y="2627"/>
                    <a:pt x="2797" y="2444"/>
                    <a:pt x="3004" y="2313"/>
                  </a:cubicBezTo>
                  <a:cubicBezTo>
                    <a:pt x="3212" y="2156"/>
                    <a:pt x="3488" y="2130"/>
                    <a:pt x="3765" y="2208"/>
                  </a:cubicBezTo>
                  <a:cubicBezTo>
                    <a:pt x="3938" y="2261"/>
                    <a:pt x="4111" y="2339"/>
                    <a:pt x="4249" y="2444"/>
                  </a:cubicBezTo>
                  <a:cubicBezTo>
                    <a:pt x="4629" y="2732"/>
                    <a:pt x="5045" y="3021"/>
                    <a:pt x="5425" y="3336"/>
                  </a:cubicBezTo>
                  <a:cubicBezTo>
                    <a:pt x="5873" y="3703"/>
                    <a:pt x="6461" y="3965"/>
                    <a:pt x="7050" y="4202"/>
                  </a:cubicBezTo>
                  <a:cubicBezTo>
                    <a:pt x="7671" y="4438"/>
                    <a:pt x="8294" y="4701"/>
                    <a:pt x="8812" y="5067"/>
                  </a:cubicBezTo>
                  <a:cubicBezTo>
                    <a:pt x="9676" y="5671"/>
                    <a:pt x="10022" y="6432"/>
                    <a:pt x="9953" y="7324"/>
                  </a:cubicBezTo>
                  <a:cubicBezTo>
                    <a:pt x="9849" y="8216"/>
                    <a:pt x="9746" y="9108"/>
                    <a:pt x="9885" y="10000"/>
                  </a:cubicBezTo>
                  <a:lnTo>
                    <a:pt x="6807" y="10000"/>
                  </a:lnTo>
                  <a:cubicBezTo>
                    <a:pt x="6807" y="9606"/>
                    <a:pt x="6807" y="9239"/>
                    <a:pt x="6773" y="8872"/>
                  </a:cubicBezTo>
                  <a:cubicBezTo>
                    <a:pt x="6669" y="8137"/>
                    <a:pt x="6185" y="7586"/>
                    <a:pt x="5252" y="7272"/>
                  </a:cubicBezTo>
                  <a:lnTo>
                    <a:pt x="3247" y="6564"/>
                  </a:lnTo>
                  <a:cubicBezTo>
                    <a:pt x="2763" y="6405"/>
                    <a:pt x="2382" y="6143"/>
                    <a:pt x="2106" y="5802"/>
                  </a:cubicBezTo>
                  <a:cubicBezTo>
                    <a:pt x="1553" y="5120"/>
                    <a:pt x="1033" y="4412"/>
                    <a:pt x="515" y="3730"/>
                  </a:cubicBezTo>
                  <a:cubicBezTo>
                    <a:pt x="273" y="3441"/>
                    <a:pt x="135" y="3152"/>
                    <a:pt x="135" y="2812"/>
                  </a:cubicBezTo>
                  <a:cubicBezTo>
                    <a:pt x="100" y="2418"/>
                    <a:pt x="66" y="1998"/>
                    <a:pt x="31" y="15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0094D7"/>
                </a:solidFill>
                <a:latin typeface="Calibri"/>
                <a:cs typeface="+mn-cs"/>
              </a:endParaRPr>
            </a:p>
          </p:txBody>
        </p:sp>
        <p:sp>
          <p:nvSpPr>
            <p:cNvPr id="16" name="Freeform 22">
              <a:extLst>
                <a:ext uri="{FF2B5EF4-FFF2-40B4-BE49-F238E27FC236}">
                  <a16:creationId xmlns:a16="http://schemas.microsoft.com/office/drawing/2014/main" id="{8314D40A-D5B7-57EB-D38B-1995E28F2B87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951" y="3533172"/>
              <a:ext cx="1080597" cy="1427768"/>
            </a:xfrm>
            <a:custGeom>
              <a:avLst/>
              <a:gdLst>
                <a:gd name="T0" fmla="*/ 3 w 290"/>
                <a:gd name="T1" fmla="*/ 384 h 384"/>
                <a:gd name="T2" fmla="*/ 4 w 290"/>
                <a:gd name="T3" fmla="*/ 320 h 384"/>
                <a:gd name="T4" fmla="*/ 1 w 290"/>
                <a:gd name="T5" fmla="*/ 283 h 384"/>
                <a:gd name="T6" fmla="*/ 9 w 290"/>
                <a:gd name="T7" fmla="*/ 230 h 384"/>
                <a:gd name="T8" fmla="*/ 43 w 290"/>
                <a:gd name="T9" fmla="*/ 188 h 384"/>
                <a:gd name="T10" fmla="*/ 84 w 290"/>
                <a:gd name="T11" fmla="*/ 163 h 384"/>
                <a:gd name="T12" fmla="*/ 140 w 290"/>
                <a:gd name="T13" fmla="*/ 122 h 384"/>
                <a:gd name="T14" fmla="*/ 167 w 290"/>
                <a:gd name="T15" fmla="*/ 95 h 384"/>
                <a:gd name="T16" fmla="*/ 188 w 290"/>
                <a:gd name="T17" fmla="*/ 85 h 384"/>
                <a:gd name="T18" fmla="*/ 207 w 290"/>
                <a:gd name="T19" fmla="*/ 108 h 384"/>
                <a:gd name="T20" fmla="*/ 198 w 290"/>
                <a:gd name="T21" fmla="*/ 126 h 384"/>
                <a:gd name="T22" fmla="*/ 175 w 290"/>
                <a:gd name="T23" fmla="*/ 149 h 384"/>
                <a:gd name="T24" fmla="*/ 144 w 290"/>
                <a:gd name="T25" fmla="*/ 187 h 384"/>
                <a:gd name="T26" fmla="*/ 145 w 290"/>
                <a:gd name="T27" fmla="*/ 189 h 384"/>
                <a:gd name="T28" fmla="*/ 149 w 290"/>
                <a:gd name="T29" fmla="*/ 189 h 384"/>
                <a:gd name="T30" fmla="*/ 159 w 290"/>
                <a:gd name="T31" fmla="*/ 187 h 384"/>
                <a:gd name="T32" fmla="*/ 209 w 290"/>
                <a:gd name="T33" fmla="*/ 155 h 384"/>
                <a:gd name="T34" fmla="*/ 232 w 290"/>
                <a:gd name="T35" fmla="*/ 121 h 384"/>
                <a:gd name="T36" fmla="*/ 251 w 290"/>
                <a:gd name="T37" fmla="*/ 61 h 384"/>
                <a:gd name="T38" fmla="*/ 254 w 290"/>
                <a:gd name="T39" fmla="*/ 23 h 384"/>
                <a:gd name="T40" fmla="*/ 257 w 290"/>
                <a:gd name="T41" fmla="*/ 14 h 384"/>
                <a:gd name="T42" fmla="*/ 286 w 290"/>
                <a:gd name="T43" fmla="*/ 12 h 384"/>
                <a:gd name="T44" fmla="*/ 290 w 290"/>
                <a:gd name="T45" fmla="*/ 16 h 384"/>
                <a:gd name="T46" fmla="*/ 290 w 290"/>
                <a:gd name="T47" fmla="*/ 56 h 384"/>
                <a:gd name="T48" fmla="*/ 288 w 290"/>
                <a:gd name="T49" fmla="*/ 61 h 384"/>
                <a:gd name="T50" fmla="*/ 286 w 290"/>
                <a:gd name="T51" fmla="*/ 88 h 384"/>
                <a:gd name="T52" fmla="*/ 276 w 290"/>
                <a:gd name="T53" fmla="*/ 141 h 384"/>
                <a:gd name="T54" fmla="*/ 229 w 290"/>
                <a:gd name="T55" fmla="*/ 222 h 384"/>
                <a:gd name="T56" fmla="*/ 193 w 290"/>
                <a:gd name="T57" fmla="*/ 254 h 384"/>
                <a:gd name="T58" fmla="*/ 137 w 290"/>
                <a:gd name="T59" fmla="*/ 279 h 384"/>
                <a:gd name="T60" fmla="*/ 92 w 290"/>
                <a:gd name="T61" fmla="*/ 342 h 384"/>
                <a:gd name="T62" fmla="*/ 91 w 290"/>
                <a:gd name="T63" fmla="*/ 384 h 384"/>
                <a:gd name="T64" fmla="*/ 3 w 290"/>
                <a:gd name="T65" fmla="*/ 384 h 384"/>
                <a:gd name="connsiteX0" fmla="*/ 80 w 9977"/>
                <a:gd name="connsiteY0" fmla="*/ 9916 h 9916"/>
                <a:gd name="connsiteX1" fmla="*/ 115 w 9977"/>
                <a:gd name="connsiteY1" fmla="*/ 8249 h 9916"/>
                <a:gd name="connsiteX2" fmla="*/ 11 w 9977"/>
                <a:gd name="connsiteY2" fmla="*/ 7286 h 9916"/>
                <a:gd name="connsiteX3" fmla="*/ 287 w 9977"/>
                <a:gd name="connsiteY3" fmla="*/ 5906 h 9916"/>
                <a:gd name="connsiteX4" fmla="*/ 1460 w 9977"/>
                <a:gd name="connsiteY4" fmla="*/ 4812 h 9916"/>
                <a:gd name="connsiteX5" fmla="*/ 2874 w 9977"/>
                <a:gd name="connsiteY5" fmla="*/ 4161 h 9916"/>
                <a:gd name="connsiteX6" fmla="*/ 4805 w 9977"/>
                <a:gd name="connsiteY6" fmla="*/ 3093 h 9916"/>
                <a:gd name="connsiteX7" fmla="*/ 5736 w 9977"/>
                <a:gd name="connsiteY7" fmla="*/ 2390 h 9916"/>
                <a:gd name="connsiteX8" fmla="*/ 6460 w 9977"/>
                <a:gd name="connsiteY8" fmla="*/ 2130 h 9916"/>
                <a:gd name="connsiteX9" fmla="*/ 7115 w 9977"/>
                <a:gd name="connsiteY9" fmla="*/ 2729 h 9916"/>
                <a:gd name="connsiteX10" fmla="*/ 6805 w 9977"/>
                <a:gd name="connsiteY10" fmla="*/ 3197 h 9916"/>
                <a:gd name="connsiteX11" fmla="*/ 6011 w 9977"/>
                <a:gd name="connsiteY11" fmla="*/ 3796 h 9916"/>
                <a:gd name="connsiteX12" fmla="*/ 4943 w 9977"/>
                <a:gd name="connsiteY12" fmla="*/ 4786 h 9916"/>
                <a:gd name="connsiteX13" fmla="*/ 4977 w 9977"/>
                <a:gd name="connsiteY13" fmla="*/ 4838 h 9916"/>
                <a:gd name="connsiteX14" fmla="*/ 5115 w 9977"/>
                <a:gd name="connsiteY14" fmla="*/ 4838 h 9916"/>
                <a:gd name="connsiteX15" fmla="*/ 5460 w 9977"/>
                <a:gd name="connsiteY15" fmla="*/ 4786 h 9916"/>
                <a:gd name="connsiteX16" fmla="*/ 7184 w 9977"/>
                <a:gd name="connsiteY16" fmla="*/ 3952 h 9916"/>
                <a:gd name="connsiteX17" fmla="*/ 7977 w 9977"/>
                <a:gd name="connsiteY17" fmla="*/ 3067 h 9916"/>
                <a:gd name="connsiteX18" fmla="*/ 8632 w 9977"/>
                <a:gd name="connsiteY18" fmla="*/ 1505 h 9916"/>
                <a:gd name="connsiteX19" fmla="*/ 8736 w 9977"/>
                <a:gd name="connsiteY19" fmla="*/ 515 h 9916"/>
                <a:gd name="connsiteX20" fmla="*/ 8839 w 9977"/>
                <a:gd name="connsiteY20" fmla="*/ 281 h 9916"/>
                <a:gd name="connsiteX21" fmla="*/ 9839 w 9977"/>
                <a:gd name="connsiteY21" fmla="*/ 229 h 9916"/>
                <a:gd name="connsiteX22" fmla="*/ 9977 w 9977"/>
                <a:gd name="connsiteY22" fmla="*/ 333 h 9916"/>
                <a:gd name="connsiteX23" fmla="*/ 9977 w 9977"/>
                <a:gd name="connsiteY23" fmla="*/ 1374 h 9916"/>
                <a:gd name="connsiteX24" fmla="*/ 9839 w 9977"/>
                <a:gd name="connsiteY24" fmla="*/ 2208 h 9916"/>
                <a:gd name="connsiteX25" fmla="*/ 9494 w 9977"/>
                <a:gd name="connsiteY25" fmla="*/ 3588 h 9916"/>
                <a:gd name="connsiteX26" fmla="*/ 7874 w 9977"/>
                <a:gd name="connsiteY26" fmla="*/ 5697 h 9916"/>
                <a:gd name="connsiteX27" fmla="*/ 6632 w 9977"/>
                <a:gd name="connsiteY27" fmla="*/ 6531 h 9916"/>
                <a:gd name="connsiteX28" fmla="*/ 4701 w 9977"/>
                <a:gd name="connsiteY28" fmla="*/ 7182 h 9916"/>
                <a:gd name="connsiteX29" fmla="*/ 3149 w 9977"/>
                <a:gd name="connsiteY29" fmla="*/ 8822 h 9916"/>
                <a:gd name="connsiteX30" fmla="*/ 3115 w 9977"/>
                <a:gd name="connsiteY30" fmla="*/ 9916 h 9916"/>
                <a:gd name="connsiteX31" fmla="*/ 80 w 9977"/>
                <a:gd name="connsiteY31" fmla="*/ 9916 h 9916"/>
                <a:gd name="connsiteX0" fmla="*/ 80 w 10000"/>
                <a:gd name="connsiteY0" fmla="*/ 10000 h 10000"/>
                <a:gd name="connsiteX1" fmla="*/ 115 w 10000"/>
                <a:gd name="connsiteY1" fmla="*/ 8319 h 10000"/>
                <a:gd name="connsiteX2" fmla="*/ 11 w 10000"/>
                <a:gd name="connsiteY2" fmla="*/ 7348 h 10000"/>
                <a:gd name="connsiteX3" fmla="*/ 288 w 10000"/>
                <a:gd name="connsiteY3" fmla="*/ 5956 h 10000"/>
                <a:gd name="connsiteX4" fmla="*/ 1463 w 10000"/>
                <a:gd name="connsiteY4" fmla="*/ 4853 h 10000"/>
                <a:gd name="connsiteX5" fmla="*/ 2881 w 10000"/>
                <a:gd name="connsiteY5" fmla="*/ 4196 h 10000"/>
                <a:gd name="connsiteX6" fmla="*/ 4816 w 10000"/>
                <a:gd name="connsiteY6" fmla="*/ 3119 h 10000"/>
                <a:gd name="connsiteX7" fmla="*/ 5749 w 10000"/>
                <a:gd name="connsiteY7" fmla="*/ 2410 h 10000"/>
                <a:gd name="connsiteX8" fmla="*/ 6475 w 10000"/>
                <a:gd name="connsiteY8" fmla="*/ 2148 h 10000"/>
                <a:gd name="connsiteX9" fmla="*/ 7131 w 10000"/>
                <a:gd name="connsiteY9" fmla="*/ 2752 h 10000"/>
                <a:gd name="connsiteX10" fmla="*/ 6821 w 10000"/>
                <a:gd name="connsiteY10" fmla="*/ 3224 h 10000"/>
                <a:gd name="connsiteX11" fmla="*/ 6025 w 10000"/>
                <a:gd name="connsiteY11" fmla="*/ 3828 h 10000"/>
                <a:gd name="connsiteX12" fmla="*/ 4954 w 10000"/>
                <a:gd name="connsiteY12" fmla="*/ 4827 h 10000"/>
                <a:gd name="connsiteX13" fmla="*/ 4988 w 10000"/>
                <a:gd name="connsiteY13" fmla="*/ 4879 h 10000"/>
                <a:gd name="connsiteX14" fmla="*/ 5127 w 10000"/>
                <a:gd name="connsiteY14" fmla="*/ 4879 h 10000"/>
                <a:gd name="connsiteX15" fmla="*/ 5473 w 10000"/>
                <a:gd name="connsiteY15" fmla="*/ 4827 h 10000"/>
                <a:gd name="connsiteX16" fmla="*/ 7201 w 10000"/>
                <a:gd name="connsiteY16" fmla="*/ 3985 h 10000"/>
                <a:gd name="connsiteX17" fmla="*/ 7995 w 10000"/>
                <a:gd name="connsiteY17" fmla="*/ 3093 h 10000"/>
                <a:gd name="connsiteX18" fmla="*/ 8652 w 10000"/>
                <a:gd name="connsiteY18" fmla="*/ 1518 h 10000"/>
                <a:gd name="connsiteX19" fmla="*/ 8756 w 10000"/>
                <a:gd name="connsiteY19" fmla="*/ 519 h 10000"/>
                <a:gd name="connsiteX20" fmla="*/ 8859 w 10000"/>
                <a:gd name="connsiteY20" fmla="*/ 283 h 10000"/>
                <a:gd name="connsiteX21" fmla="*/ 9862 w 10000"/>
                <a:gd name="connsiteY21" fmla="*/ 231 h 10000"/>
                <a:gd name="connsiteX22" fmla="*/ 10000 w 10000"/>
                <a:gd name="connsiteY22" fmla="*/ 336 h 10000"/>
                <a:gd name="connsiteX23" fmla="*/ 9862 w 10000"/>
                <a:gd name="connsiteY23" fmla="*/ 2227 h 10000"/>
                <a:gd name="connsiteX24" fmla="*/ 9516 w 10000"/>
                <a:gd name="connsiteY24" fmla="*/ 3618 h 10000"/>
                <a:gd name="connsiteX25" fmla="*/ 7892 w 10000"/>
                <a:gd name="connsiteY25" fmla="*/ 5745 h 10000"/>
                <a:gd name="connsiteX26" fmla="*/ 6647 w 10000"/>
                <a:gd name="connsiteY26" fmla="*/ 6586 h 10000"/>
                <a:gd name="connsiteX27" fmla="*/ 4712 w 10000"/>
                <a:gd name="connsiteY27" fmla="*/ 7243 h 10000"/>
                <a:gd name="connsiteX28" fmla="*/ 3156 w 10000"/>
                <a:gd name="connsiteY28" fmla="*/ 8897 h 10000"/>
                <a:gd name="connsiteX29" fmla="*/ 3122 w 10000"/>
                <a:gd name="connsiteY29" fmla="*/ 10000 h 10000"/>
                <a:gd name="connsiteX30" fmla="*/ 80 w 10000"/>
                <a:gd name="connsiteY30" fmla="*/ 10000 h 10000"/>
                <a:gd name="connsiteX0" fmla="*/ 80 w 9960"/>
                <a:gd name="connsiteY0" fmla="*/ 10000 h 10000"/>
                <a:gd name="connsiteX1" fmla="*/ 115 w 9960"/>
                <a:gd name="connsiteY1" fmla="*/ 8319 h 10000"/>
                <a:gd name="connsiteX2" fmla="*/ 11 w 9960"/>
                <a:gd name="connsiteY2" fmla="*/ 7348 h 10000"/>
                <a:gd name="connsiteX3" fmla="*/ 288 w 9960"/>
                <a:gd name="connsiteY3" fmla="*/ 5956 h 10000"/>
                <a:gd name="connsiteX4" fmla="*/ 1463 w 9960"/>
                <a:gd name="connsiteY4" fmla="*/ 4853 h 10000"/>
                <a:gd name="connsiteX5" fmla="*/ 2881 w 9960"/>
                <a:gd name="connsiteY5" fmla="*/ 4196 h 10000"/>
                <a:gd name="connsiteX6" fmla="*/ 4816 w 9960"/>
                <a:gd name="connsiteY6" fmla="*/ 3119 h 10000"/>
                <a:gd name="connsiteX7" fmla="*/ 5749 w 9960"/>
                <a:gd name="connsiteY7" fmla="*/ 2410 h 10000"/>
                <a:gd name="connsiteX8" fmla="*/ 6475 w 9960"/>
                <a:gd name="connsiteY8" fmla="*/ 2148 h 10000"/>
                <a:gd name="connsiteX9" fmla="*/ 7131 w 9960"/>
                <a:gd name="connsiteY9" fmla="*/ 2752 h 10000"/>
                <a:gd name="connsiteX10" fmla="*/ 6821 w 9960"/>
                <a:gd name="connsiteY10" fmla="*/ 3224 h 10000"/>
                <a:gd name="connsiteX11" fmla="*/ 6025 w 9960"/>
                <a:gd name="connsiteY11" fmla="*/ 3828 h 10000"/>
                <a:gd name="connsiteX12" fmla="*/ 4954 w 9960"/>
                <a:gd name="connsiteY12" fmla="*/ 4827 h 10000"/>
                <a:gd name="connsiteX13" fmla="*/ 4988 w 9960"/>
                <a:gd name="connsiteY13" fmla="*/ 4879 h 10000"/>
                <a:gd name="connsiteX14" fmla="*/ 5127 w 9960"/>
                <a:gd name="connsiteY14" fmla="*/ 4879 h 10000"/>
                <a:gd name="connsiteX15" fmla="*/ 5473 w 9960"/>
                <a:gd name="connsiteY15" fmla="*/ 4827 h 10000"/>
                <a:gd name="connsiteX16" fmla="*/ 7201 w 9960"/>
                <a:gd name="connsiteY16" fmla="*/ 3985 h 10000"/>
                <a:gd name="connsiteX17" fmla="*/ 7995 w 9960"/>
                <a:gd name="connsiteY17" fmla="*/ 3093 h 10000"/>
                <a:gd name="connsiteX18" fmla="*/ 8652 w 9960"/>
                <a:gd name="connsiteY18" fmla="*/ 1518 h 10000"/>
                <a:gd name="connsiteX19" fmla="*/ 8756 w 9960"/>
                <a:gd name="connsiteY19" fmla="*/ 519 h 10000"/>
                <a:gd name="connsiteX20" fmla="*/ 8859 w 9960"/>
                <a:gd name="connsiteY20" fmla="*/ 283 h 10000"/>
                <a:gd name="connsiteX21" fmla="*/ 9862 w 9960"/>
                <a:gd name="connsiteY21" fmla="*/ 231 h 10000"/>
                <a:gd name="connsiteX22" fmla="*/ 9960 w 9960"/>
                <a:gd name="connsiteY22" fmla="*/ 882 h 10000"/>
                <a:gd name="connsiteX23" fmla="*/ 9862 w 9960"/>
                <a:gd name="connsiteY23" fmla="*/ 2227 h 10000"/>
                <a:gd name="connsiteX24" fmla="*/ 9516 w 9960"/>
                <a:gd name="connsiteY24" fmla="*/ 3618 h 10000"/>
                <a:gd name="connsiteX25" fmla="*/ 7892 w 9960"/>
                <a:gd name="connsiteY25" fmla="*/ 5745 h 10000"/>
                <a:gd name="connsiteX26" fmla="*/ 6647 w 9960"/>
                <a:gd name="connsiteY26" fmla="*/ 6586 h 10000"/>
                <a:gd name="connsiteX27" fmla="*/ 4712 w 9960"/>
                <a:gd name="connsiteY27" fmla="*/ 7243 h 10000"/>
                <a:gd name="connsiteX28" fmla="*/ 3156 w 9960"/>
                <a:gd name="connsiteY28" fmla="*/ 8897 h 10000"/>
                <a:gd name="connsiteX29" fmla="*/ 3122 w 9960"/>
                <a:gd name="connsiteY29" fmla="*/ 10000 h 10000"/>
                <a:gd name="connsiteX30" fmla="*/ 80 w 9960"/>
                <a:gd name="connsiteY30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960" h="10000">
                  <a:moveTo>
                    <a:pt x="80" y="10000"/>
                  </a:moveTo>
                  <a:cubicBezTo>
                    <a:pt x="80" y="9422"/>
                    <a:pt x="115" y="8871"/>
                    <a:pt x="115" y="8319"/>
                  </a:cubicBezTo>
                  <a:cubicBezTo>
                    <a:pt x="115" y="8004"/>
                    <a:pt x="46" y="7662"/>
                    <a:pt x="11" y="7348"/>
                  </a:cubicBezTo>
                  <a:cubicBezTo>
                    <a:pt x="-23" y="6875"/>
                    <a:pt x="11" y="6402"/>
                    <a:pt x="288" y="5956"/>
                  </a:cubicBezTo>
                  <a:cubicBezTo>
                    <a:pt x="564" y="5509"/>
                    <a:pt x="945" y="5141"/>
                    <a:pt x="1463" y="4853"/>
                  </a:cubicBezTo>
                  <a:cubicBezTo>
                    <a:pt x="1912" y="4616"/>
                    <a:pt x="2397" y="4380"/>
                    <a:pt x="2881" y="4196"/>
                  </a:cubicBezTo>
                  <a:cubicBezTo>
                    <a:pt x="3640" y="3933"/>
                    <a:pt x="4228" y="3540"/>
                    <a:pt x="4816" y="3119"/>
                  </a:cubicBezTo>
                  <a:cubicBezTo>
                    <a:pt x="5127" y="2883"/>
                    <a:pt x="5403" y="2646"/>
                    <a:pt x="5749" y="2410"/>
                  </a:cubicBezTo>
                  <a:cubicBezTo>
                    <a:pt x="5922" y="2253"/>
                    <a:pt x="6163" y="2148"/>
                    <a:pt x="6475" y="2148"/>
                  </a:cubicBezTo>
                  <a:cubicBezTo>
                    <a:pt x="6890" y="2148"/>
                    <a:pt x="7235" y="2410"/>
                    <a:pt x="7131" y="2752"/>
                  </a:cubicBezTo>
                  <a:cubicBezTo>
                    <a:pt x="7096" y="2909"/>
                    <a:pt x="6959" y="3093"/>
                    <a:pt x="6821" y="3224"/>
                  </a:cubicBezTo>
                  <a:cubicBezTo>
                    <a:pt x="6578" y="3435"/>
                    <a:pt x="6267" y="3618"/>
                    <a:pt x="6025" y="3828"/>
                  </a:cubicBezTo>
                  <a:cubicBezTo>
                    <a:pt x="5680" y="4170"/>
                    <a:pt x="5334" y="4485"/>
                    <a:pt x="4954" y="4827"/>
                  </a:cubicBezTo>
                  <a:cubicBezTo>
                    <a:pt x="4988" y="4853"/>
                    <a:pt x="4988" y="4853"/>
                    <a:pt x="4988" y="4879"/>
                  </a:cubicBezTo>
                  <a:lnTo>
                    <a:pt x="5127" y="4879"/>
                  </a:lnTo>
                  <a:cubicBezTo>
                    <a:pt x="5265" y="4853"/>
                    <a:pt x="5368" y="4827"/>
                    <a:pt x="5473" y="4827"/>
                  </a:cubicBezTo>
                  <a:cubicBezTo>
                    <a:pt x="6232" y="4774"/>
                    <a:pt x="6786" y="4485"/>
                    <a:pt x="7201" y="3985"/>
                  </a:cubicBezTo>
                  <a:cubicBezTo>
                    <a:pt x="7442" y="3671"/>
                    <a:pt x="7685" y="3382"/>
                    <a:pt x="7995" y="3093"/>
                  </a:cubicBezTo>
                  <a:cubicBezTo>
                    <a:pt x="8480" y="2620"/>
                    <a:pt x="8618" y="2095"/>
                    <a:pt x="8652" y="1518"/>
                  </a:cubicBezTo>
                  <a:cubicBezTo>
                    <a:pt x="8652" y="1202"/>
                    <a:pt x="8721" y="861"/>
                    <a:pt x="8756" y="519"/>
                  </a:cubicBezTo>
                  <a:cubicBezTo>
                    <a:pt x="8756" y="441"/>
                    <a:pt x="8825" y="362"/>
                    <a:pt x="8859" y="283"/>
                  </a:cubicBezTo>
                  <a:cubicBezTo>
                    <a:pt x="9101" y="-85"/>
                    <a:pt x="9585" y="-85"/>
                    <a:pt x="9862" y="231"/>
                  </a:cubicBezTo>
                  <a:cubicBezTo>
                    <a:pt x="9897" y="257"/>
                    <a:pt x="9926" y="829"/>
                    <a:pt x="9960" y="882"/>
                  </a:cubicBezTo>
                  <a:cubicBezTo>
                    <a:pt x="9927" y="1330"/>
                    <a:pt x="9895" y="1779"/>
                    <a:pt x="9862" y="2227"/>
                  </a:cubicBezTo>
                  <a:cubicBezTo>
                    <a:pt x="9828" y="2699"/>
                    <a:pt x="9862" y="3172"/>
                    <a:pt x="9516" y="3618"/>
                  </a:cubicBezTo>
                  <a:cubicBezTo>
                    <a:pt x="8964" y="4327"/>
                    <a:pt x="8444" y="5036"/>
                    <a:pt x="7892" y="5745"/>
                  </a:cubicBezTo>
                  <a:cubicBezTo>
                    <a:pt x="7580" y="6113"/>
                    <a:pt x="7165" y="6402"/>
                    <a:pt x="6647" y="6586"/>
                  </a:cubicBezTo>
                  <a:cubicBezTo>
                    <a:pt x="5991" y="6796"/>
                    <a:pt x="5368" y="7032"/>
                    <a:pt x="4712" y="7243"/>
                  </a:cubicBezTo>
                  <a:cubicBezTo>
                    <a:pt x="3779" y="7557"/>
                    <a:pt x="3260" y="8109"/>
                    <a:pt x="3156" y="8897"/>
                  </a:cubicBezTo>
                  <a:cubicBezTo>
                    <a:pt x="3122" y="9265"/>
                    <a:pt x="3122" y="9632"/>
                    <a:pt x="3122" y="10000"/>
                  </a:cubicBezTo>
                  <a:lnTo>
                    <a:pt x="80" y="1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0094D7"/>
                </a:solidFill>
                <a:latin typeface="Calibri"/>
                <a:cs typeface="+mn-cs"/>
              </a:endParaRPr>
            </a:p>
          </p:txBody>
        </p:sp>
        <p:sp>
          <p:nvSpPr>
            <p:cNvPr id="17" name="Heart 1027">
              <a:extLst>
                <a:ext uri="{FF2B5EF4-FFF2-40B4-BE49-F238E27FC236}">
                  <a16:creationId xmlns:a16="http://schemas.microsoft.com/office/drawing/2014/main" id="{6DDF8EF3-3BAF-650E-BD64-794515160AE4}"/>
                </a:ext>
              </a:extLst>
            </p:cNvPr>
            <p:cNvSpPr/>
            <p:nvPr/>
          </p:nvSpPr>
          <p:spPr>
            <a:xfrm>
              <a:off x="6933839" y="2968551"/>
              <a:ext cx="1301045" cy="1170584"/>
            </a:xfrm>
            <a:custGeom>
              <a:avLst/>
              <a:gdLst>
                <a:gd name="connsiteX0" fmla="*/ 500782 w 1001563"/>
                <a:gd name="connsiteY0" fmla="*/ 217011 h 868045"/>
                <a:gd name="connsiteX1" fmla="*/ 500782 w 1001563"/>
                <a:gd name="connsiteY1" fmla="*/ 868045 h 868045"/>
                <a:gd name="connsiteX2" fmla="*/ 500782 w 1001563"/>
                <a:gd name="connsiteY2" fmla="*/ 217011 h 868045"/>
                <a:gd name="connsiteX0" fmla="*/ 502310 w 1008867"/>
                <a:gd name="connsiteY0" fmla="*/ 198648 h 889572"/>
                <a:gd name="connsiteX1" fmla="*/ 505378 w 1008867"/>
                <a:gd name="connsiteY1" fmla="*/ 889572 h 889572"/>
                <a:gd name="connsiteX2" fmla="*/ 502310 w 1008867"/>
                <a:gd name="connsiteY2" fmla="*/ 198648 h 889572"/>
                <a:gd name="connsiteX0" fmla="*/ 482252 w 988809"/>
                <a:gd name="connsiteY0" fmla="*/ 206633 h 897557"/>
                <a:gd name="connsiteX1" fmla="*/ 485320 w 988809"/>
                <a:gd name="connsiteY1" fmla="*/ 897557 h 897557"/>
                <a:gd name="connsiteX2" fmla="*/ 482252 w 988809"/>
                <a:gd name="connsiteY2" fmla="*/ 206633 h 897557"/>
                <a:gd name="connsiteX0" fmla="*/ 482252 w 970363"/>
                <a:gd name="connsiteY0" fmla="*/ 206633 h 897557"/>
                <a:gd name="connsiteX1" fmla="*/ 485320 w 970363"/>
                <a:gd name="connsiteY1" fmla="*/ 897557 h 897557"/>
                <a:gd name="connsiteX2" fmla="*/ 482252 w 970363"/>
                <a:gd name="connsiteY2" fmla="*/ 206633 h 897557"/>
                <a:gd name="connsiteX0" fmla="*/ 482252 w 970363"/>
                <a:gd name="connsiteY0" fmla="*/ 200405 h 925660"/>
                <a:gd name="connsiteX1" fmla="*/ 485320 w 970363"/>
                <a:gd name="connsiteY1" fmla="*/ 925660 h 925660"/>
                <a:gd name="connsiteX2" fmla="*/ 482252 w 970363"/>
                <a:gd name="connsiteY2" fmla="*/ 200405 h 925660"/>
                <a:gd name="connsiteX0" fmla="*/ 482252 w 970363"/>
                <a:gd name="connsiteY0" fmla="*/ 200405 h 925660"/>
                <a:gd name="connsiteX1" fmla="*/ 485320 w 970363"/>
                <a:gd name="connsiteY1" fmla="*/ 925660 h 925660"/>
                <a:gd name="connsiteX2" fmla="*/ 482252 w 970363"/>
                <a:gd name="connsiteY2" fmla="*/ 200405 h 925660"/>
                <a:gd name="connsiteX0" fmla="*/ 486316 w 974427"/>
                <a:gd name="connsiteY0" fmla="*/ 168488 h 893743"/>
                <a:gd name="connsiteX1" fmla="*/ 489384 w 974427"/>
                <a:gd name="connsiteY1" fmla="*/ 893743 h 893743"/>
                <a:gd name="connsiteX2" fmla="*/ 486316 w 974427"/>
                <a:gd name="connsiteY2" fmla="*/ 168488 h 89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4427" h="893743">
                  <a:moveTo>
                    <a:pt x="486316" y="168488"/>
                  </a:moveTo>
                  <a:cubicBezTo>
                    <a:pt x="621331" y="-270454"/>
                    <a:pt x="1511812" y="242709"/>
                    <a:pt x="489384" y="893743"/>
                  </a:cubicBezTo>
                  <a:cubicBezTo>
                    <a:pt x="-533045" y="242709"/>
                    <a:pt x="340909" y="-281897"/>
                    <a:pt x="486316" y="16848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0094D7"/>
                </a:solidFill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6D42B7D0-5A5A-8477-D10B-D2FD485BF783}"/>
              </a:ext>
            </a:extLst>
          </p:cNvPr>
          <p:cNvGrpSpPr/>
          <p:nvPr/>
        </p:nvGrpSpPr>
        <p:grpSpPr>
          <a:xfrm>
            <a:off x="2815973" y="3085901"/>
            <a:ext cx="1592608" cy="1352668"/>
            <a:chOff x="6401743" y="2968551"/>
            <a:chExt cx="2345805" cy="1992389"/>
          </a:xfrm>
        </p:grpSpPr>
        <p:sp>
          <p:nvSpPr>
            <p:cNvPr id="27" name="Freeform 21">
              <a:extLst>
                <a:ext uri="{FF2B5EF4-FFF2-40B4-BE49-F238E27FC236}">
                  <a16:creationId xmlns:a16="http://schemas.microsoft.com/office/drawing/2014/main" id="{61417FB1-6AA2-4BFC-B390-79F9BD5E04F1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1743" y="3531732"/>
              <a:ext cx="1079841" cy="1429208"/>
            </a:xfrm>
            <a:custGeom>
              <a:avLst/>
              <a:gdLst>
                <a:gd name="T0" fmla="*/ 0 w 291"/>
                <a:gd name="T1" fmla="*/ 16 h 384"/>
                <a:gd name="T2" fmla="*/ 4 w 291"/>
                <a:gd name="T3" fmla="*/ 11 h 384"/>
                <a:gd name="T4" fmla="*/ 31 w 291"/>
                <a:gd name="T5" fmla="*/ 12 h 384"/>
                <a:gd name="T6" fmla="*/ 36 w 291"/>
                <a:gd name="T7" fmla="*/ 31 h 384"/>
                <a:gd name="T8" fmla="*/ 41 w 291"/>
                <a:gd name="T9" fmla="*/ 85 h 384"/>
                <a:gd name="T10" fmla="*/ 49 w 291"/>
                <a:gd name="T11" fmla="*/ 107 h 384"/>
                <a:gd name="T12" fmla="*/ 90 w 291"/>
                <a:gd name="T13" fmla="*/ 167 h 384"/>
                <a:gd name="T14" fmla="*/ 114 w 291"/>
                <a:gd name="T15" fmla="*/ 183 h 384"/>
                <a:gd name="T16" fmla="*/ 144 w 291"/>
                <a:gd name="T17" fmla="*/ 190 h 384"/>
                <a:gd name="T18" fmla="*/ 145 w 291"/>
                <a:gd name="T19" fmla="*/ 188 h 384"/>
                <a:gd name="T20" fmla="*/ 119 w 291"/>
                <a:gd name="T21" fmla="*/ 154 h 384"/>
                <a:gd name="T22" fmla="*/ 91 w 291"/>
                <a:gd name="T23" fmla="*/ 126 h 384"/>
                <a:gd name="T24" fmla="*/ 83 w 291"/>
                <a:gd name="T25" fmla="*/ 111 h 384"/>
                <a:gd name="T26" fmla="*/ 88 w 291"/>
                <a:gd name="T27" fmla="*/ 91 h 384"/>
                <a:gd name="T28" fmla="*/ 110 w 291"/>
                <a:gd name="T29" fmla="*/ 87 h 384"/>
                <a:gd name="T30" fmla="*/ 124 w 291"/>
                <a:gd name="T31" fmla="*/ 96 h 384"/>
                <a:gd name="T32" fmla="*/ 158 w 291"/>
                <a:gd name="T33" fmla="*/ 130 h 384"/>
                <a:gd name="T34" fmla="*/ 205 w 291"/>
                <a:gd name="T35" fmla="*/ 163 h 384"/>
                <a:gd name="T36" fmla="*/ 256 w 291"/>
                <a:gd name="T37" fmla="*/ 196 h 384"/>
                <a:gd name="T38" fmla="*/ 289 w 291"/>
                <a:gd name="T39" fmla="*/ 282 h 384"/>
                <a:gd name="T40" fmla="*/ 287 w 291"/>
                <a:gd name="T41" fmla="*/ 384 h 384"/>
                <a:gd name="T42" fmla="*/ 198 w 291"/>
                <a:gd name="T43" fmla="*/ 384 h 384"/>
                <a:gd name="T44" fmla="*/ 197 w 291"/>
                <a:gd name="T45" fmla="*/ 341 h 384"/>
                <a:gd name="T46" fmla="*/ 153 w 291"/>
                <a:gd name="T47" fmla="*/ 280 h 384"/>
                <a:gd name="T48" fmla="*/ 95 w 291"/>
                <a:gd name="T49" fmla="*/ 253 h 384"/>
                <a:gd name="T50" fmla="*/ 62 w 291"/>
                <a:gd name="T51" fmla="*/ 224 h 384"/>
                <a:gd name="T52" fmla="*/ 16 w 291"/>
                <a:gd name="T53" fmla="*/ 145 h 384"/>
                <a:gd name="T54" fmla="*/ 5 w 291"/>
                <a:gd name="T55" fmla="*/ 110 h 384"/>
                <a:gd name="T56" fmla="*/ 2 w 291"/>
                <a:gd name="T57" fmla="*/ 63 h 384"/>
                <a:gd name="T58" fmla="*/ 0 w 291"/>
                <a:gd name="T59" fmla="*/ 55 h 384"/>
                <a:gd name="T60" fmla="*/ 0 w 291"/>
                <a:gd name="T61" fmla="*/ 16 h 384"/>
                <a:gd name="connsiteX0" fmla="*/ 1 w 9940"/>
                <a:gd name="connsiteY0" fmla="*/ 343 h 9926"/>
                <a:gd name="connsiteX1" fmla="*/ 138 w 9940"/>
                <a:gd name="connsiteY1" fmla="*/ 212 h 9926"/>
                <a:gd name="connsiteX2" fmla="*/ 1066 w 9940"/>
                <a:gd name="connsiteY2" fmla="*/ 239 h 9926"/>
                <a:gd name="connsiteX3" fmla="*/ 1238 w 9940"/>
                <a:gd name="connsiteY3" fmla="*/ 733 h 9926"/>
                <a:gd name="connsiteX4" fmla="*/ 1410 w 9940"/>
                <a:gd name="connsiteY4" fmla="*/ 2140 h 9926"/>
                <a:gd name="connsiteX5" fmla="*/ 1685 w 9940"/>
                <a:gd name="connsiteY5" fmla="*/ 2712 h 9926"/>
                <a:gd name="connsiteX6" fmla="*/ 3094 w 9940"/>
                <a:gd name="connsiteY6" fmla="*/ 4275 h 9926"/>
                <a:gd name="connsiteX7" fmla="*/ 3919 w 9940"/>
                <a:gd name="connsiteY7" fmla="*/ 4692 h 9926"/>
                <a:gd name="connsiteX8" fmla="*/ 4949 w 9940"/>
                <a:gd name="connsiteY8" fmla="*/ 4874 h 9926"/>
                <a:gd name="connsiteX9" fmla="*/ 4984 w 9940"/>
                <a:gd name="connsiteY9" fmla="*/ 4822 h 9926"/>
                <a:gd name="connsiteX10" fmla="*/ 4090 w 9940"/>
                <a:gd name="connsiteY10" fmla="*/ 3936 h 9926"/>
                <a:gd name="connsiteX11" fmla="*/ 3128 w 9940"/>
                <a:gd name="connsiteY11" fmla="*/ 3207 h 9926"/>
                <a:gd name="connsiteX12" fmla="*/ 2853 w 9940"/>
                <a:gd name="connsiteY12" fmla="*/ 2817 h 9926"/>
                <a:gd name="connsiteX13" fmla="*/ 3025 w 9940"/>
                <a:gd name="connsiteY13" fmla="*/ 2296 h 9926"/>
                <a:gd name="connsiteX14" fmla="*/ 3781 w 9940"/>
                <a:gd name="connsiteY14" fmla="*/ 2192 h 9926"/>
                <a:gd name="connsiteX15" fmla="*/ 4262 w 9940"/>
                <a:gd name="connsiteY15" fmla="*/ 2426 h 9926"/>
                <a:gd name="connsiteX16" fmla="*/ 5431 w 9940"/>
                <a:gd name="connsiteY16" fmla="*/ 3311 h 9926"/>
                <a:gd name="connsiteX17" fmla="*/ 7046 w 9940"/>
                <a:gd name="connsiteY17" fmla="*/ 4171 h 9926"/>
                <a:gd name="connsiteX18" fmla="*/ 8798 w 9940"/>
                <a:gd name="connsiteY18" fmla="*/ 5030 h 9926"/>
                <a:gd name="connsiteX19" fmla="*/ 9932 w 9940"/>
                <a:gd name="connsiteY19" fmla="*/ 7270 h 9926"/>
                <a:gd name="connsiteX20" fmla="*/ 9864 w 9940"/>
                <a:gd name="connsiteY20" fmla="*/ 9926 h 9926"/>
                <a:gd name="connsiteX21" fmla="*/ 6805 w 9940"/>
                <a:gd name="connsiteY21" fmla="*/ 9926 h 9926"/>
                <a:gd name="connsiteX22" fmla="*/ 6771 w 9940"/>
                <a:gd name="connsiteY22" fmla="*/ 8806 h 9926"/>
                <a:gd name="connsiteX23" fmla="*/ 5259 w 9940"/>
                <a:gd name="connsiteY23" fmla="*/ 7218 h 9926"/>
                <a:gd name="connsiteX24" fmla="*/ 3266 w 9940"/>
                <a:gd name="connsiteY24" fmla="*/ 6515 h 9926"/>
                <a:gd name="connsiteX25" fmla="*/ 2132 w 9940"/>
                <a:gd name="connsiteY25" fmla="*/ 5759 h 9926"/>
                <a:gd name="connsiteX26" fmla="*/ 551 w 9940"/>
                <a:gd name="connsiteY26" fmla="*/ 3702 h 9926"/>
                <a:gd name="connsiteX27" fmla="*/ 173 w 9940"/>
                <a:gd name="connsiteY27" fmla="*/ 2791 h 9926"/>
                <a:gd name="connsiteX28" fmla="*/ 70 w 9940"/>
                <a:gd name="connsiteY28" fmla="*/ 1567 h 9926"/>
                <a:gd name="connsiteX29" fmla="*/ 1 w 9940"/>
                <a:gd name="connsiteY29" fmla="*/ 343 h 9926"/>
                <a:gd name="connsiteX0" fmla="*/ 31 w 9961"/>
                <a:gd name="connsiteY0" fmla="*/ 1579 h 10000"/>
                <a:gd name="connsiteX1" fmla="*/ 100 w 9961"/>
                <a:gd name="connsiteY1" fmla="*/ 214 h 10000"/>
                <a:gd name="connsiteX2" fmla="*/ 1033 w 9961"/>
                <a:gd name="connsiteY2" fmla="*/ 241 h 10000"/>
                <a:gd name="connsiteX3" fmla="*/ 1206 w 9961"/>
                <a:gd name="connsiteY3" fmla="*/ 738 h 10000"/>
                <a:gd name="connsiteX4" fmla="*/ 1380 w 9961"/>
                <a:gd name="connsiteY4" fmla="*/ 2156 h 10000"/>
                <a:gd name="connsiteX5" fmla="*/ 1656 w 9961"/>
                <a:gd name="connsiteY5" fmla="*/ 2732 h 10000"/>
                <a:gd name="connsiteX6" fmla="*/ 3074 w 9961"/>
                <a:gd name="connsiteY6" fmla="*/ 4307 h 10000"/>
                <a:gd name="connsiteX7" fmla="*/ 3904 w 9961"/>
                <a:gd name="connsiteY7" fmla="*/ 4727 h 10000"/>
                <a:gd name="connsiteX8" fmla="*/ 4940 w 9961"/>
                <a:gd name="connsiteY8" fmla="*/ 4910 h 10000"/>
                <a:gd name="connsiteX9" fmla="*/ 4975 w 9961"/>
                <a:gd name="connsiteY9" fmla="*/ 4858 h 10000"/>
                <a:gd name="connsiteX10" fmla="*/ 4076 w 9961"/>
                <a:gd name="connsiteY10" fmla="*/ 3965 h 10000"/>
                <a:gd name="connsiteX11" fmla="*/ 3108 w 9961"/>
                <a:gd name="connsiteY11" fmla="*/ 3231 h 10000"/>
                <a:gd name="connsiteX12" fmla="*/ 2831 w 9961"/>
                <a:gd name="connsiteY12" fmla="*/ 2838 h 10000"/>
                <a:gd name="connsiteX13" fmla="*/ 3004 w 9961"/>
                <a:gd name="connsiteY13" fmla="*/ 2313 h 10000"/>
                <a:gd name="connsiteX14" fmla="*/ 3765 w 9961"/>
                <a:gd name="connsiteY14" fmla="*/ 2208 h 10000"/>
                <a:gd name="connsiteX15" fmla="*/ 4249 w 9961"/>
                <a:gd name="connsiteY15" fmla="*/ 2444 h 10000"/>
                <a:gd name="connsiteX16" fmla="*/ 5425 w 9961"/>
                <a:gd name="connsiteY16" fmla="*/ 3336 h 10000"/>
                <a:gd name="connsiteX17" fmla="*/ 7050 w 9961"/>
                <a:gd name="connsiteY17" fmla="*/ 4202 h 10000"/>
                <a:gd name="connsiteX18" fmla="*/ 8812 w 9961"/>
                <a:gd name="connsiteY18" fmla="*/ 5067 h 10000"/>
                <a:gd name="connsiteX19" fmla="*/ 9953 w 9961"/>
                <a:gd name="connsiteY19" fmla="*/ 7324 h 10000"/>
                <a:gd name="connsiteX20" fmla="*/ 9885 w 9961"/>
                <a:gd name="connsiteY20" fmla="*/ 10000 h 10000"/>
                <a:gd name="connsiteX21" fmla="*/ 6807 w 9961"/>
                <a:gd name="connsiteY21" fmla="*/ 10000 h 10000"/>
                <a:gd name="connsiteX22" fmla="*/ 6773 w 9961"/>
                <a:gd name="connsiteY22" fmla="*/ 8872 h 10000"/>
                <a:gd name="connsiteX23" fmla="*/ 5252 w 9961"/>
                <a:gd name="connsiteY23" fmla="*/ 7272 h 10000"/>
                <a:gd name="connsiteX24" fmla="*/ 3247 w 9961"/>
                <a:gd name="connsiteY24" fmla="*/ 6564 h 10000"/>
                <a:gd name="connsiteX25" fmla="*/ 2106 w 9961"/>
                <a:gd name="connsiteY25" fmla="*/ 5802 h 10000"/>
                <a:gd name="connsiteX26" fmla="*/ 515 w 9961"/>
                <a:gd name="connsiteY26" fmla="*/ 3730 h 10000"/>
                <a:gd name="connsiteX27" fmla="*/ 135 w 9961"/>
                <a:gd name="connsiteY27" fmla="*/ 2812 h 10000"/>
                <a:gd name="connsiteX28" fmla="*/ 31 w 9961"/>
                <a:gd name="connsiteY28" fmla="*/ 157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961" h="10000">
                  <a:moveTo>
                    <a:pt x="31" y="1579"/>
                  </a:moveTo>
                  <a:cubicBezTo>
                    <a:pt x="25" y="1146"/>
                    <a:pt x="-67" y="437"/>
                    <a:pt x="100" y="214"/>
                  </a:cubicBezTo>
                  <a:cubicBezTo>
                    <a:pt x="342" y="-75"/>
                    <a:pt x="826" y="-75"/>
                    <a:pt x="1033" y="241"/>
                  </a:cubicBezTo>
                  <a:cubicBezTo>
                    <a:pt x="1137" y="398"/>
                    <a:pt x="1206" y="581"/>
                    <a:pt x="1206" y="738"/>
                  </a:cubicBezTo>
                  <a:cubicBezTo>
                    <a:pt x="1276" y="1211"/>
                    <a:pt x="1310" y="1683"/>
                    <a:pt x="1380" y="2156"/>
                  </a:cubicBezTo>
                  <a:cubicBezTo>
                    <a:pt x="1414" y="2366"/>
                    <a:pt x="1517" y="2575"/>
                    <a:pt x="1656" y="2732"/>
                  </a:cubicBezTo>
                  <a:cubicBezTo>
                    <a:pt x="2106" y="3257"/>
                    <a:pt x="2590" y="3782"/>
                    <a:pt x="3074" y="4307"/>
                  </a:cubicBezTo>
                  <a:cubicBezTo>
                    <a:pt x="3281" y="4516"/>
                    <a:pt x="3558" y="4675"/>
                    <a:pt x="3904" y="4727"/>
                  </a:cubicBezTo>
                  <a:cubicBezTo>
                    <a:pt x="4249" y="4779"/>
                    <a:pt x="4595" y="4832"/>
                    <a:pt x="4940" y="4910"/>
                  </a:cubicBezTo>
                  <a:cubicBezTo>
                    <a:pt x="4940" y="4884"/>
                    <a:pt x="4940" y="4858"/>
                    <a:pt x="4975" y="4858"/>
                  </a:cubicBezTo>
                  <a:cubicBezTo>
                    <a:pt x="4664" y="4543"/>
                    <a:pt x="4388" y="4254"/>
                    <a:pt x="4076" y="3965"/>
                  </a:cubicBezTo>
                  <a:cubicBezTo>
                    <a:pt x="3765" y="3703"/>
                    <a:pt x="3419" y="3494"/>
                    <a:pt x="3108" y="3231"/>
                  </a:cubicBezTo>
                  <a:cubicBezTo>
                    <a:pt x="3004" y="3126"/>
                    <a:pt x="2901" y="2969"/>
                    <a:pt x="2831" y="2838"/>
                  </a:cubicBezTo>
                  <a:cubicBezTo>
                    <a:pt x="2728" y="2627"/>
                    <a:pt x="2797" y="2444"/>
                    <a:pt x="3004" y="2313"/>
                  </a:cubicBezTo>
                  <a:cubicBezTo>
                    <a:pt x="3212" y="2156"/>
                    <a:pt x="3488" y="2130"/>
                    <a:pt x="3765" y="2208"/>
                  </a:cubicBezTo>
                  <a:cubicBezTo>
                    <a:pt x="3938" y="2261"/>
                    <a:pt x="4111" y="2339"/>
                    <a:pt x="4249" y="2444"/>
                  </a:cubicBezTo>
                  <a:cubicBezTo>
                    <a:pt x="4629" y="2732"/>
                    <a:pt x="5045" y="3021"/>
                    <a:pt x="5425" y="3336"/>
                  </a:cubicBezTo>
                  <a:cubicBezTo>
                    <a:pt x="5873" y="3703"/>
                    <a:pt x="6461" y="3965"/>
                    <a:pt x="7050" y="4202"/>
                  </a:cubicBezTo>
                  <a:cubicBezTo>
                    <a:pt x="7671" y="4438"/>
                    <a:pt x="8294" y="4701"/>
                    <a:pt x="8812" y="5067"/>
                  </a:cubicBezTo>
                  <a:cubicBezTo>
                    <a:pt x="9676" y="5671"/>
                    <a:pt x="10022" y="6432"/>
                    <a:pt x="9953" y="7324"/>
                  </a:cubicBezTo>
                  <a:cubicBezTo>
                    <a:pt x="9849" y="8216"/>
                    <a:pt x="9746" y="9108"/>
                    <a:pt x="9885" y="10000"/>
                  </a:cubicBezTo>
                  <a:lnTo>
                    <a:pt x="6807" y="10000"/>
                  </a:lnTo>
                  <a:cubicBezTo>
                    <a:pt x="6807" y="9606"/>
                    <a:pt x="6807" y="9239"/>
                    <a:pt x="6773" y="8872"/>
                  </a:cubicBezTo>
                  <a:cubicBezTo>
                    <a:pt x="6669" y="8137"/>
                    <a:pt x="6185" y="7586"/>
                    <a:pt x="5252" y="7272"/>
                  </a:cubicBezTo>
                  <a:lnTo>
                    <a:pt x="3247" y="6564"/>
                  </a:lnTo>
                  <a:cubicBezTo>
                    <a:pt x="2763" y="6405"/>
                    <a:pt x="2382" y="6143"/>
                    <a:pt x="2106" y="5802"/>
                  </a:cubicBezTo>
                  <a:cubicBezTo>
                    <a:pt x="1553" y="5120"/>
                    <a:pt x="1033" y="4412"/>
                    <a:pt x="515" y="3730"/>
                  </a:cubicBezTo>
                  <a:cubicBezTo>
                    <a:pt x="273" y="3441"/>
                    <a:pt x="135" y="3152"/>
                    <a:pt x="135" y="2812"/>
                  </a:cubicBezTo>
                  <a:cubicBezTo>
                    <a:pt x="100" y="2418"/>
                    <a:pt x="66" y="1998"/>
                    <a:pt x="31" y="15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0094D7"/>
                </a:solidFill>
                <a:latin typeface="Calibri"/>
                <a:cs typeface="+mn-cs"/>
              </a:endParaRPr>
            </a:p>
          </p:txBody>
        </p:sp>
        <p:sp>
          <p:nvSpPr>
            <p:cNvPr id="28" name="Freeform 22">
              <a:extLst>
                <a:ext uri="{FF2B5EF4-FFF2-40B4-BE49-F238E27FC236}">
                  <a16:creationId xmlns:a16="http://schemas.microsoft.com/office/drawing/2014/main" id="{EC17A072-7CB9-190A-83B0-5E6B62CE8A1B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951" y="3533172"/>
              <a:ext cx="1080597" cy="1427768"/>
            </a:xfrm>
            <a:custGeom>
              <a:avLst/>
              <a:gdLst>
                <a:gd name="T0" fmla="*/ 3 w 290"/>
                <a:gd name="T1" fmla="*/ 384 h 384"/>
                <a:gd name="T2" fmla="*/ 4 w 290"/>
                <a:gd name="T3" fmla="*/ 320 h 384"/>
                <a:gd name="T4" fmla="*/ 1 w 290"/>
                <a:gd name="T5" fmla="*/ 283 h 384"/>
                <a:gd name="T6" fmla="*/ 9 w 290"/>
                <a:gd name="T7" fmla="*/ 230 h 384"/>
                <a:gd name="T8" fmla="*/ 43 w 290"/>
                <a:gd name="T9" fmla="*/ 188 h 384"/>
                <a:gd name="T10" fmla="*/ 84 w 290"/>
                <a:gd name="T11" fmla="*/ 163 h 384"/>
                <a:gd name="T12" fmla="*/ 140 w 290"/>
                <a:gd name="T13" fmla="*/ 122 h 384"/>
                <a:gd name="T14" fmla="*/ 167 w 290"/>
                <a:gd name="T15" fmla="*/ 95 h 384"/>
                <a:gd name="T16" fmla="*/ 188 w 290"/>
                <a:gd name="T17" fmla="*/ 85 h 384"/>
                <a:gd name="T18" fmla="*/ 207 w 290"/>
                <a:gd name="T19" fmla="*/ 108 h 384"/>
                <a:gd name="T20" fmla="*/ 198 w 290"/>
                <a:gd name="T21" fmla="*/ 126 h 384"/>
                <a:gd name="T22" fmla="*/ 175 w 290"/>
                <a:gd name="T23" fmla="*/ 149 h 384"/>
                <a:gd name="T24" fmla="*/ 144 w 290"/>
                <a:gd name="T25" fmla="*/ 187 h 384"/>
                <a:gd name="T26" fmla="*/ 145 w 290"/>
                <a:gd name="T27" fmla="*/ 189 h 384"/>
                <a:gd name="T28" fmla="*/ 149 w 290"/>
                <a:gd name="T29" fmla="*/ 189 h 384"/>
                <a:gd name="T30" fmla="*/ 159 w 290"/>
                <a:gd name="T31" fmla="*/ 187 h 384"/>
                <a:gd name="T32" fmla="*/ 209 w 290"/>
                <a:gd name="T33" fmla="*/ 155 h 384"/>
                <a:gd name="T34" fmla="*/ 232 w 290"/>
                <a:gd name="T35" fmla="*/ 121 h 384"/>
                <a:gd name="T36" fmla="*/ 251 w 290"/>
                <a:gd name="T37" fmla="*/ 61 h 384"/>
                <a:gd name="T38" fmla="*/ 254 w 290"/>
                <a:gd name="T39" fmla="*/ 23 h 384"/>
                <a:gd name="T40" fmla="*/ 257 w 290"/>
                <a:gd name="T41" fmla="*/ 14 h 384"/>
                <a:gd name="T42" fmla="*/ 286 w 290"/>
                <a:gd name="T43" fmla="*/ 12 h 384"/>
                <a:gd name="T44" fmla="*/ 290 w 290"/>
                <a:gd name="T45" fmla="*/ 16 h 384"/>
                <a:gd name="T46" fmla="*/ 290 w 290"/>
                <a:gd name="T47" fmla="*/ 56 h 384"/>
                <a:gd name="T48" fmla="*/ 288 w 290"/>
                <a:gd name="T49" fmla="*/ 61 h 384"/>
                <a:gd name="T50" fmla="*/ 286 w 290"/>
                <a:gd name="T51" fmla="*/ 88 h 384"/>
                <a:gd name="T52" fmla="*/ 276 w 290"/>
                <a:gd name="T53" fmla="*/ 141 h 384"/>
                <a:gd name="T54" fmla="*/ 229 w 290"/>
                <a:gd name="T55" fmla="*/ 222 h 384"/>
                <a:gd name="T56" fmla="*/ 193 w 290"/>
                <a:gd name="T57" fmla="*/ 254 h 384"/>
                <a:gd name="T58" fmla="*/ 137 w 290"/>
                <a:gd name="T59" fmla="*/ 279 h 384"/>
                <a:gd name="T60" fmla="*/ 92 w 290"/>
                <a:gd name="T61" fmla="*/ 342 h 384"/>
                <a:gd name="T62" fmla="*/ 91 w 290"/>
                <a:gd name="T63" fmla="*/ 384 h 384"/>
                <a:gd name="T64" fmla="*/ 3 w 290"/>
                <a:gd name="T65" fmla="*/ 384 h 384"/>
                <a:gd name="connsiteX0" fmla="*/ 80 w 9977"/>
                <a:gd name="connsiteY0" fmla="*/ 9916 h 9916"/>
                <a:gd name="connsiteX1" fmla="*/ 115 w 9977"/>
                <a:gd name="connsiteY1" fmla="*/ 8249 h 9916"/>
                <a:gd name="connsiteX2" fmla="*/ 11 w 9977"/>
                <a:gd name="connsiteY2" fmla="*/ 7286 h 9916"/>
                <a:gd name="connsiteX3" fmla="*/ 287 w 9977"/>
                <a:gd name="connsiteY3" fmla="*/ 5906 h 9916"/>
                <a:gd name="connsiteX4" fmla="*/ 1460 w 9977"/>
                <a:gd name="connsiteY4" fmla="*/ 4812 h 9916"/>
                <a:gd name="connsiteX5" fmla="*/ 2874 w 9977"/>
                <a:gd name="connsiteY5" fmla="*/ 4161 h 9916"/>
                <a:gd name="connsiteX6" fmla="*/ 4805 w 9977"/>
                <a:gd name="connsiteY6" fmla="*/ 3093 h 9916"/>
                <a:gd name="connsiteX7" fmla="*/ 5736 w 9977"/>
                <a:gd name="connsiteY7" fmla="*/ 2390 h 9916"/>
                <a:gd name="connsiteX8" fmla="*/ 6460 w 9977"/>
                <a:gd name="connsiteY8" fmla="*/ 2130 h 9916"/>
                <a:gd name="connsiteX9" fmla="*/ 7115 w 9977"/>
                <a:gd name="connsiteY9" fmla="*/ 2729 h 9916"/>
                <a:gd name="connsiteX10" fmla="*/ 6805 w 9977"/>
                <a:gd name="connsiteY10" fmla="*/ 3197 h 9916"/>
                <a:gd name="connsiteX11" fmla="*/ 6011 w 9977"/>
                <a:gd name="connsiteY11" fmla="*/ 3796 h 9916"/>
                <a:gd name="connsiteX12" fmla="*/ 4943 w 9977"/>
                <a:gd name="connsiteY12" fmla="*/ 4786 h 9916"/>
                <a:gd name="connsiteX13" fmla="*/ 4977 w 9977"/>
                <a:gd name="connsiteY13" fmla="*/ 4838 h 9916"/>
                <a:gd name="connsiteX14" fmla="*/ 5115 w 9977"/>
                <a:gd name="connsiteY14" fmla="*/ 4838 h 9916"/>
                <a:gd name="connsiteX15" fmla="*/ 5460 w 9977"/>
                <a:gd name="connsiteY15" fmla="*/ 4786 h 9916"/>
                <a:gd name="connsiteX16" fmla="*/ 7184 w 9977"/>
                <a:gd name="connsiteY16" fmla="*/ 3952 h 9916"/>
                <a:gd name="connsiteX17" fmla="*/ 7977 w 9977"/>
                <a:gd name="connsiteY17" fmla="*/ 3067 h 9916"/>
                <a:gd name="connsiteX18" fmla="*/ 8632 w 9977"/>
                <a:gd name="connsiteY18" fmla="*/ 1505 h 9916"/>
                <a:gd name="connsiteX19" fmla="*/ 8736 w 9977"/>
                <a:gd name="connsiteY19" fmla="*/ 515 h 9916"/>
                <a:gd name="connsiteX20" fmla="*/ 8839 w 9977"/>
                <a:gd name="connsiteY20" fmla="*/ 281 h 9916"/>
                <a:gd name="connsiteX21" fmla="*/ 9839 w 9977"/>
                <a:gd name="connsiteY21" fmla="*/ 229 h 9916"/>
                <a:gd name="connsiteX22" fmla="*/ 9977 w 9977"/>
                <a:gd name="connsiteY22" fmla="*/ 333 h 9916"/>
                <a:gd name="connsiteX23" fmla="*/ 9977 w 9977"/>
                <a:gd name="connsiteY23" fmla="*/ 1374 h 9916"/>
                <a:gd name="connsiteX24" fmla="*/ 9839 w 9977"/>
                <a:gd name="connsiteY24" fmla="*/ 2208 h 9916"/>
                <a:gd name="connsiteX25" fmla="*/ 9494 w 9977"/>
                <a:gd name="connsiteY25" fmla="*/ 3588 h 9916"/>
                <a:gd name="connsiteX26" fmla="*/ 7874 w 9977"/>
                <a:gd name="connsiteY26" fmla="*/ 5697 h 9916"/>
                <a:gd name="connsiteX27" fmla="*/ 6632 w 9977"/>
                <a:gd name="connsiteY27" fmla="*/ 6531 h 9916"/>
                <a:gd name="connsiteX28" fmla="*/ 4701 w 9977"/>
                <a:gd name="connsiteY28" fmla="*/ 7182 h 9916"/>
                <a:gd name="connsiteX29" fmla="*/ 3149 w 9977"/>
                <a:gd name="connsiteY29" fmla="*/ 8822 h 9916"/>
                <a:gd name="connsiteX30" fmla="*/ 3115 w 9977"/>
                <a:gd name="connsiteY30" fmla="*/ 9916 h 9916"/>
                <a:gd name="connsiteX31" fmla="*/ 80 w 9977"/>
                <a:gd name="connsiteY31" fmla="*/ 9916 h 9916"/>
                <a:gd name="connsiteX0" fmla="*/ 80 w 10000"/>
                <a:gd name="connsiteY0" fmla="*/ 10000 h 10000"/>
                <a:gd name="connsiteX1" fmla="*/ 115 w 10000"/>
                <a:gd name="connsiteY1" fmla="*/ 8319 h 10000"/>
                <a:gd name="connsiteX2" fmla="*/ 11 w 10000"/>
                <a:gd name="connsiteY2" fmla="*/ 7348 h 10000"/>
                <a:gd name="connsiteX3" fmla="*/ 288 w 10000"/>
                <a:gd name="connsiteY3" fmla="*/ 5956 h 10000"/>
                <a:gd name="connsiteX4" fmla="*/ 1463 w 10000"/>
                <a:gd name="connsiteY4" fmla="*/ 4853 h 10000"/>
                <a:gd name="connsiteX5" fmla="*/ 2881 w 10000"/>
                <a:gd name="connsiteY5" fmla="*/ 4196 h 10000"/>
                <a:gd name="connsiteX6" fmla="*/ 4816 w 10000"/>
                <a:gd name="connsiteY6" fmla="*/ 3119 h 10000"/>
                <a:gd name="connsiteX7" fmla="*/ 5749 w 10000"/>
                <a:gd name="connsiteY7" fmla="*/ 2410 h 10000"/>
                <a:gd name="connsiteX8" fmla="*/ 6475 w 10000"/>
                <a:gd name="connsiteY8" fmla="*/ 2148 h 10000"/>
                <a:gd name="connsiteX9" fmla="*/ 7131 w 10000"/>
                <a:gd name="connsiteY9" fmla="*/ 2752 h 10000"/>
                <a:gd name="connsiteX10" fmla="*/ 6821 w 10000"/>
                <a:gd name="connsiteY10" fmla="*/ 3224 h 10000"/>
                <a:gd name="connsiteX11" fmla="*/ 6025 w 10000"/>
                <a:gd name="connsiteY11" fmla="*/ 3828 h 10000"/>
                <a:gd name="connsiteX12" fmla="*/ 4954 w 10000"/>
                <a:gd name="connsiteY12" fmla="*/ 4827 h 10000"/>
                <a:gd name="connsiteX13" fmla="*/ 4988 w 10000"/>
                <a:gd name="connsiteY13" fmla="*/ 4879 h 10000"/>
                <a:gd name="connsiteX14" fmla="*/ 5127 w 10000"/>
                <a:gd name="connsiteY14" fmla="*/ 4879 h 10000"/>
                <a:gd name="connsiteX15" fmla="*/ 5473 w 10000"/>
                <a:gd name="connsiteY15" fmla="*/ 4827 h 10000"/>
                <a:gd name="connsiteX16" fmla="*/ 7201 w 10000"/>
                <a:gd name="connsiteY16" fmla="*/ 3985 h 10000"/>
                <a:gd name="connsiteX17" fmla="*/ 7995 w 10000"/>
                <a:gd name="connsiteY17" fmla="*/ 3093 h 10000"/>
                <a:gd name="connsiteX18" fmla="*/ 8652 w 10000"/>
                <a:gd name="connsiteY18" fmla="*/ 1518 h 10000"/>
                <a:gd name="connsiteX19" fmla="*/ 8756 w 10000"/>
                <a:gd name="connsiteY19" fmla="*/ 519 h 10000"/>
                <a:gd name="connsiteX20" fmla="*/ 8859 w 10000"/>
                <a:gd name="connsiteY20" fmla="*/ 283 h 10000"/>
                <a:gd name="connsiteX21" fmla="*/ 9862 w 10000"/>
                <a:gd name="connsiteY21" fmla="*/ 231 h 10000"/>
                <a:gd name="connsiteX22" fmla="*/ 10000 w 10000"/>
                <a:gd name="connsiteY22" fmla="*/ 336 h 10000"/>
                <a:gd name="connsiteX23" fmla="*/ 9862 w 10000"/>
                <a:gd name="connsiteY23" fmla="*/ 2227 h 10000"/>
                <a:gd name="connsiteX24" fmla="*/ 9516 w 10000"/>
                <a:gd name="connsiteY24" fmla="*/ 3618 h 10000"/>
                <a:gd name="connsiteX25" fmla="*/ 7892 w 10000"/>
                <a:gd name="connsiteY25" fmla="*/ 5745 h 10000"/>
                <a:gd name="connsiteX26" fmla="*/ 6647 w 10000"/>
                <a:gd name="connsiteY26" fmla="*/ 6586 h 10000"/>
                <a:gd name="connsiteX27" fmla="*/ 4712 w 10000"/>
                <a:gd name="connsiteY27" fmla="*/ 7243 h 10000"/>
                <a:gd name="connsiteX28" fmla="*/ 3156 w 10000"/>
                <a:gd name="connsiteY28" fmla="*/ 8897 h 10000"/>
                <a:gd name="connsiteX29" fmla="*/ 3122 w 10000"/>
                <a:gd name="connsiteY29" fmla="*/ 10000 h 10000"/>
                <a:gd name="connsiteX30" fmla="*/ 80 w 10000"/>
                <a:gd name="connsiteY30" fmla="*/ 10000 h 10000"/>
                <a:gd name="connsiteX0" fmla="*/ 80 w 9960"/>
                <a:gd name="connsiteY0" fmla="*/ 10000 h 10000"/>
                <a:gd name="connsiteX1" fmla="*/ 115 w 9960"/>
                <a:gd name="connsiteY1" fmla="*/ 8319 h 10000"/>
                <a:gd name="connsiteX2" fmla="*/ 11 w 9960"/>
                <a:gd name="connsiteY2" fmla="*/ 7348 h 10000"/>
                <a:gd name="connsiteX3" fmla="*/ 288 w 9960"/>
                <a:gd name="connsiteY3" fmla="*/ 5956 h 10000"/>
                <a:gd name="connsiteX4" fmla="*/ 1463 w 9960"/>
                <a:gd name="connsiteY4" fmla="*/ 4853 h 10000"/>
                <a:gd name="connsiteX5" fmla="*/ 2881 w 9960"/>
                <a:gd name="connsiteY5" fmla="*/ 4196 h 10000"/>
                <a:gd name="connsiteX6" fmla="*/ 4816 w 9960"/>
                <a:gd name="connsiteY6" fmla="*/ 3119 h 10000"/>
                <a:gd name="connsiteX7" fmla="*/ 5749 w 9960"/>
                <a:gd name="connsiteY7" fmla="*/ 2410 h 10000"/>
                <a:gd name="connsiteX8" fmla="*/ 6475 w 9960"/>
                <a:gd name="connsiteY8" fmla="*/ 2148 h 10000"/>
                <a:gd name="connsiteX9" fmla="*/ 7131 w 9960"/>
                <a:gd name="connsiteY9" fmla="*/ 2752 h 10000"/>
                <a:gd name="connsiteX10" fmla="*/ 6821 w 9960"/>
                <a:gd name="connsiteY10" fmla="*/ 3224 h 10000"/>
                <a:gd name="connsiteX11" fmla="*/ 6025 w 9960"/>
                <a:gd name="connsiteY11" fmla="*/ 3828 h 10000"/>
                <a:gd name="connsiteX12" fmla="*/ 4954 w 9960"/>
                <a:gd name="connsiteY12" fmla="*/ 4827 h 10000"/>
                <a:gd name="connsiteX13" fmla="*/ 4988 w 9960"/>
                <a:gd name="connsiteY13" fmla="*/ 4879 h 10000"/>
                <a:gd name="connsiteX14" fmla="*/ 5127 w 9960"/>
                <a:gd name="connsiteY14" fmla="*/ 4879 h 10000"/>
                <a:gd name="connsiteX15" fmla="*/ 5473 w 9960"/>
                <a:gd name="connsiteY15" fmla="*/ 4827 h 10000"/>
                <a:gd name="connsiteX16" fmla="*/ 7201 w 9960"/>
                <a:gd name="connsiteY16" fmla="*/ 3985 h 10000"/>
                <a:gd name="connsiteX17" fmla="*/ 7995 w 9960"/>
                <a:gd name="connsiteY17" fmla="*/ 3093 h 10000"/>
                <a:gd name="connsiteX18" fmla="*/ 8652 w 9960"/>
                <a:gd name="connsiteY18" fmla="*/ 1518 h 10000"/>
                <a:gd name="connsiteX19" fmla="*/ 8756 w 9960"/>
                <a:gd name="connsiteY19" fmla="*/ 519 h 10000"/>
                <a:gd name="connsiteX20" fmla="*/ 8859 w 9960"/>
                <a:gd name="connsiteY20" fmla="*/ 283 h 10000"/>
                <a:gd name="connsiteX21" fmla="*/ 9862 w 9960"/>
                <a:gd name="connsiteY21" fmla="*/ 231 h 10000"/>
                <a:gd name="connsiteX22" fmla="*/ 9960 w 9960"/>
                <a:gd name="connsiteY22" fmla="*/ 882 h 10000"/>
                <a:gd name="connsiteX23" fmla="*/ 9862 w 9960"/>
                <a:gd name="connsiteY23" fmla="*/ 2227 h 10000"/>
                <a:gd name="connsiteX24" fmla="*/ 9516 w 9960"/>
                <a:gd name="connsiteY24" fmla="*/ 3618 h 10000"/>
                <a:gd name="connsiteX25" fmla="*/ 7892 w 9960"/>
                <a:gd name="connsiteY25" fmla="*/ 5745 h 10000"/>
                <a:gd name="connsiteX26" fmla="*/ 6647 w 9960"/>
                <a:gd name="connsiteY26" fmla="*/ 6586 h 10000"/>
                <a:gd name="connsiteX27" fmla="*/ 4712 w 9960"/>
                <a:gd name="connsiteY27" fmla="*/ 7243 h 10000"/>
                <a:gd name="connsiteX28" fmla="*/ 3156 w 9960"/>
                <a:gd name="connsiteY28" fmla="*/ 8897 h 10000"/>
                <a:gd name="connsiteX29" fmla="*/ 3122 w 9960"/>
                <a:gd name="connsiteY29" fmla="*/ 10000 h 10000"/>
                <a:gd name="connsiteX30" fmla="*/ 80 w 9960"/>
                <a:gd name="connsiteY30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960" h="10000">
                  <a:moveTo>
                    <a:pt x="80" y="10000"/>
                  </a:moveTo>
                  <a:cubicBezTo>
                    <a:pt x="80" y="9422"/>
                    <a:pt x="115" y="8871"/>
                    <a:pt x="115" y="8319"/>
                  </a:cubicBezTo>
                  <a:cubicBezTo>
                    <a:pt x="115" y="8004"/>
                    <a:pt x="46" y="7662"/>
                    <a:pt x="11" y="7348"/>
                  </a:cubicBezTo>
                  <a:cubicBezTo>
                    <a:pt x="-23" y="6875"/>
                    <a:pt x="11" y="6402"/>
                    <a:pt x="288" y="5956"/>
                  </a:cubicBezTo>
                  <a:cubicBezTo>
                    <a:pt x="564" y="5509"/>
                    <a:pt x="945" y="5141"/>
                    <a:pt x="1463" y="4853"/>
                  </a:cubicBezTo>
                  <a:cubicBezTo>
                    <a:pt x="1912" y="4616"/>
                    <a:pt x="2397" y="4380"/>
                    <a:pt x="2881" y="4196"/>
                  </a:cubicBezTo>
                  <a:cubicBezTo>
                    <a:pt x="3640" y="3933"/>
                    <a:pt x="4228" y="3540"/>
                    <a:pt x="4816" y="3119"/>
                  </a:cubicBezTo>
                  <a:cubicBezTo>
                    <a:pt x="5127" y="2883"/>
                    <a:pt x="5403" y="2646"/>
                    <a:pt x="5749" y="2410"/>
                  </a:cubicBezTo>
                  <a:cubicBezTo>
                    <a:pt x="5922" y="2253"/>
                    <a:pt x="6163" y="2148"/>
                    <a:pt x="6475" y="2148"/>
                  </a:cubicBezTo>
                  <a:cubicBezTo>
                    <a:pt x="6890" y="2148"/>
                    <a:pt x="7235" y="2410"/>
                    <a:pt x="7131" y="2752"/>
                  </a:cubicBezTo>
                  <a:cubicBezTo>
                    <a:pt x="7096" y="2909"/>
                    <a:pt x="6959" y="3093"/>
                    <a:pt x="6821" y="3224"/>
                  </a:cubicBezTo>
                  <a:cubicBezTo>
                    <a:pt x="6578" y="3435"/>
                    <a:pt x="6267" y="3618"/>
                    <a:pt x="6025" y="3828"/>
                  </a:cubicBezTo>
                  <a:cubicBezTo>
                    <a:pt x="5680" y="4170"/>
                    <a:pt x="5334" y="4485"/>
                    <a:pt x="4954" y="4827"/>
                  </a:cubicBezTo>
                  <a:cubicBezTo>
                    <a:pt x="4988" y="4853"/>
                    <a:pt x="4988" y="4853"/>
                    <a:pt x="4988" y="4879"/>
                  </a:cubicBezTo>
                  <a:lnTo>
                    <a:pt x="5127" y="4879"/>
                  </a:lnTo>
                  <a:cubicBezTo>
                    <a:pt x="5265" y="4853"/>
                    <a:pt x="5368" y="4827"/>
                    <a:pt x="5473" y="4827"/>
                  </a:cubicBezTo>
                  <a:cubicBezTo>
                    <a:pt x="6232" y="4774"/>
                    <a:pt x="6786" y="4485"/>
                    <a:pt x="7201" y="3985"/>
                  </a:cubicBezTo>
                  <a:cubicBezTo>
                    <a:pt x="7442" y="3671"/>
                    <a:pt x="7685" y="3382"/>
                    <a:pt x="7995" y="3093"/>
                  </a:cubicBezTo>
                  <a:cubicBezTo>
                    <a:pt x="8480" y="2620"/>
                    <a:pt x="8618" y="2095"/>
                    <a:pt x="8652" y="1518"/>
                  </a:cubicBezTo>
                  <a:cubicBezTo>
                    <a:pt x="8652" y="1202"/>
                    <a:pt x="8721" y="861"/>
                    <a:pt x="8756" y="519"/>
                  </a:cubicBezTo>
                  <a:cubicBezTo>
                    <a:pt x="8756" y="441"/>
                    <a:pt x="8825" y="362"/>
                    <a:pt x="8859" y="283"/>
                  </a:cubicBezTo>
                  <a:cubicBezTo>
                    <a:pt x="9101" y="-85"/>
                    <a:pt x="9585" y="-85"/>
                    <a:pt x="9862" y="231"/>
                  </a:cubicBezTo>
                  <a:cubicBezTo>
                    <a:pt x="9897" y="257"/>
                    <a:pt x="9926" y="829"/>
                    <a:pt x="9960" y="882"/>
                  </a:cubicBezTo>
                  <a:cubicBezTo>
                    <a:pt x="9927" y="1330"/>
                    <a:pt x="9895" y="1779"/>
                    <a:pt x="9862" y="2227"/>
                  </a:cubicBezTo>
                  <a:cubicBezTo>
                    <a:pt x="9828" y="2699"/>
                    <a:pt x="9862" y="3172"/>
                    <a:pt x="9516" y="3618"/>
                  </a:cubicBezTo>
                  <a:cubicBezTo>
                    <a:pt x="8964" y="4327"/>
                    <a:pt x="8444" y="5036"/>
                    <a:pt x="7892" y="5745"/>
                  </a:cubicBezTo>
                  <a:cubicBezTo>
                    <a:pt x="7580" y="6113"/>
                    <a:pt x="7165" y="6402"/>
                    <a:pt x="6647" y="6586"/>
                  </a:cubicBezTo>
                  <a:cubicBezTo>
                    <a:pt x="5991" y="6796"/>
                    <a:pt x="5368" y="7032"/>
                    <a:pt x="4712" y="7243"/>
                  </a:cubicBezTo>
                  <a:cubicBezTo>
                    <a:pt x="3779" y="7557"/>
                    <a:pt x="3260" y="8109"/>
                    <a:pt x="3156" y="8897"/>
                  </a:cubicBezTo>
                  <a:cubicBezTo>
                    <a:pt x="3122" y="9265"/>
                    <a:pt x="3122" y="9632"/>
                    <a:pt x="3122" y="10000"/>
                  </a:cubicBezTo>
                  <a:lnTo>
                    <a:pt x="80" y="1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0094D7"/>
                </a:solidFill>
                <a:latin typeface="Calibri"/>
                <a:cs typeface="+mn-cs"/>
              </a:endParaRPr>
            </a:p>
          </p:txBody>
        </p:sp>
        <p:sp>
          <p:nvSpPr>
            <p:cNvPr id="29" name="Heart 1027">
              <a:extLst>
                <a:ext uri="{FF2B5EF4-FFF2-40B4-BE49-F238E27FC236}">
                  <a16:creationId xmlns:a16="http://schemas.microsoft.com/office/drawing/2014/main" id="{C2D45BCF-E1A2-8C4D-1D8C-189238527A54}"/>
                </a:ext>
              </a:extLst>
            </p:cNvPr>
            <p:cNvSpPr/>
            <p:nvPr/>
          </p:nvSpPr>
          <p:spPr>
            <a:xfrm>
              <a:off x="6933839" y="2968551"/>
              <a:ext cx="1301045" cy="1170584"/>
            </a:xfrm>
            <a:custGeom>
              <a:avLst/>
              <a:gdLst>
                <a:gd name="connsiteX0" fmla="*/ 500782 w 1001563"/>
                <a:gd name="connsiteY0" fmla="*/ 217011 h 868045"/>
                <a:gd name="connsiteX1" fmla="*/ 500782 w 1001563"/>
                <a:gd name="connsiteY1" fmla="*/ 868045 h 868045"/>
                <a:gd name="connsiteX2" fmla="*/ 500782 w 1001563"/>
                <a:gd name="connsiteY2" fmla="*/ 217011 h 868045"/>
                <a:gd name="connsiteX0" fmla="*/ 502310 w 1008867"/>
                <a:gd name="connsiteY0" fmla="*/ 198648 h 889572"/>
                <a:gd name="connsiteX1" fmla="*/ 505378 w 1008867"/>
                <a:gd name="connsiteY1" fmla="*/ 889572 h 889572"/>
                <a:gd name="connsiteX2" fmla="*/ 502310 w 1008867"/>
                <a:gd name="connsiteY2" fmla="*/ 198648 h 889572"/>
                <a:gd name="connsiteX0" fmla="*/ 482252 w 988809"/>
                <a:gd name="connsiteY0" fmla="*/ 206633 h 897557"/>
                <a:gd name="connsiteX1" fmla="*/ 485320 w 988809"/>
                <a:gd name="connsiteY1" fmla="*/ 897557 h 897557"/>
                <a:gd name="connsiteX2" fmla="*/ 482252 w 988809"/>
                <a:gd name="connsiteY2" fmla="*/ 206633 h 897557"/>
                <a:gd name="connsiteX0" fmla="*/ 482252 w 970363"/>
                <a:gd name="connsiteY0" fmla="*/ 206633 h 897557"/>
                <a:gd name="connsiteX1" fmla="*/ 485320 w 970363"/>
                <a:gd name="connsiteY1" fmla="*/ 897557 h 897557"/>
                <a:gd name="connsiteX2" fmla="*/ 482252 w 970363"/>
                <a:gd name="connsiteY2" fmla="*/ 206633 h 897557"/>
                <a:gd name="connsiteX0" fmla="*/ 482252 w 970363"/>
                <a:gd name="connsiteY0" fmla="*/ 200405 h 925660"/>
                <a:gd name="connsiteX1" fmla="*/ 485320 w 970363"/>
                <a:gd name="connsiteY1" fmla="*/ 925660 h 925660"/>
                <a:gd name="connsiteX2" fmla="*/ 482252 w 970363"/>
                <a:gd name="connsiteY2" fmla="*/ 200405 h 925660"/>
                <a:gd name="connsiteX0" fmla="*/ 482252 w 970363"/>
                <a:gd name="connsiteY0" fmla="*/ 200405 h 925660"/>
                <a:gd name="connsiteX1" fmla="*/ 485320 w 970363"/>
                <a:gd name="connsiteY1" fmla="*/ 925660 h 925660"/>
                <a:gd name="connsiteX2" fmla="*/ 482252 w 970363"/>
                <a:gd name="connsiteY2" fmla="*/ 200405 h 925660"/>
                <a:gd name="connsiteX0" fmla="*/ 486316 w 974427"/>
                <a:gd name="connsiteY0" fmla="*/ 168488 h 893743"/>
                <a:gd name="connsiteX1" fmla="*/ 489384 w 974427"/>
                <a:gd name="connsiteY1" fmla="*/ 893743 h 893743"/>
                <a:gd name="connsiteX2" fmla="*/ 486316 w 974427"/>
                <a:gd name="connsiteY2" fmla="*/ 168488 h 89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4427" h="893743">
                  <a:moveTo>
                    <a:pt x="486316" y="168488"/>
                  </a:moveTo>
                  <a:cubicBezTo>
                    <a:pt x="621331" y="-270454"/>
                    <a:pt x="1511812" y="242709"/>
                    <a:pt x="489384" y="893743"/>
                  </a:cubicBezTo>
                  <a:cubicBezTo>
                    <a:pt x="-533045" y="242709"/>
                    <a:pt x="340909" y="-281897"/>
                    <a:pt x="486316" y="16848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0094D7"/>
                </a:solidFill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A0C90FF5-B52C-FAB4-C6DB-041EC5D909D9}"/>
              </a:ext>
            </a:extLst>
          </p:cNvPr>
          <p:cNvGrpSpPr/>
          <p:nvPr/>
        </p:nvGrpSpPr>
        <p:grpSpPr>
          <a:xfrm>
            <a:off x="2621099" y="4537299"/>
            <a:ext cx="1592608" cy="1352668"/>
            <a:chOff x="6401743" y="2968551"/>
            <a:chExt cx="2345805" cy="1992389"/>
          </a:xfrm>
        </p:grpSpPr>
        <p:sp>
          <p:nvSpPr>
            <p:cNvPr id="31" name="Freeform 21">
              <a:extLst>
                <a:ext uri="{FF2B5EF4-FFF2-40B4-BE49-F238E27FC236}">
                  <a16:creationId xmlns:a16="http://schemas.microsoft.com/office/drawing/2014/main" id="{BAA6D27E-A367-63CB-C975-A9F08FC340F7}"/>
                </a:ext>
              </a:extLst>
            </p:cNvPr>
            <p:cNvSpPr>
              <a:spLocks/>
            </p:cNvSpPr>
            <p:nvPr/>
          </p:nvSpPr>
          <p:spPr bwMode="auto">
            <a:xfrm>
              <a:off x="6401743" y="3531732"/>
              <a:ext cx="1079841" cy="1429208"/>
            </a:xfrm>
            <a:custGeom>
              <a:avLst/>
              <a:gdLst>
                <a:gd name="T0" fmla="*/ 0 w 291"/>
                <a:gd name="T1" fmla="*/ 16 h 384"/>
                <a:gd name="T2" fmla="*/ 4 w 291"/>
                <a:gd name="T3" fmla="*/ 11 h 384"/>
                <a:gd name="T4" fmla="*/ 31 w 291"/>
                <a:gd name="T5" fmla="*/ 12 h 384"/>
                <a:gd name="T6" fmla="*/ 36 w 291"/>
                <a:gd name="T7" fmla="*/ 31 h 384"/>
                <a:gd name="T8" fmla="*/ 41 w 291"/>
                <a:gd name="T9" fmla="*/ 85 h 384"/>
                <a:gd name="T10" fmla="*/ 49 w 291"/>
                <a:gd name="T11" fmla="*/ 107 h 384"/>
                <a:gd name="T12" fmla="*/ 90 w 291"/>
                <a:gd name="T13" fmla="*/ 167 h 384"/>
                <a:gd name="T14" fmla="*/ 114 w 291"/>
                <a:gd name="T15" fmla="*/ 183 h 384"/>
                <a:gd name="T16" fmla="*/ 144 w 291"/>
                <a:gd name="T17" fmla="*/ 190 h 384"/>
                <a:gd name="T18" fmla="*/ 145 w 291"/>
                <a:gd name="T19" fmla="*/ 188 h 384"/>
                <a:gd name="T20" fmla="*/ 119 w 291"/>
                <a:gd name="T21" fmla="*/ 154 h 384"/>
                <a:gd name="T22" fmla="*/ 91 w 291"/>
                <a:gd name="T23" fmla="*/ 126 h 384"/>
                <a:gd name="T24" fmla="*/ 83 w 291"/>
                <a:gd name="T25" fmla="*/ 111 h 384"/>
                <a:gd name="T26" fmla="*/ 88 w 291"/>
                <a:gd name="T27" fmla="*/ 91 h 384"/>
                <a:gd name="T28" fmla="*/ 110 w 291"/>
                <a:gd name="T29" fmla="*/ 87 h 384"/>
                <a:gd name="T30" fmla="*/ 124 w 291"/>
                <a:gd name="T31" fmla="*/ 96 h 384"/>
                <a:gd name="T32" fmla="*/ 158 w 291"/>
                <a:gd name="T33" fmla="*/ 130 h 384"/>
                <a:gd name="T34" fmla="*/ 205 w 291"/>
                <a:gd name="T35" fmla="*/ 163 h 384"/>
                <a:gd name="T36" fmla="*/ 256 w 291"/>
                <a:gd name="T37" fmla="*/ 196 h 384"/>
                <a:gd name="T38" fmla="*/ 289 w 291"/>
                <a:gd name="T39" fmla="*/ 282 h 384"/>
                <a:gd name="T40" fmla="*/ 287 w 291"/>
                <a:gd name="T41" fmla="*/ 384 h 384"/>
                <a:gd name="T42" fmla="*/ 198 w 291"/>
                <a:gd name="T43" fmla="*/ 384 h 384"/>
                <a:gd name="T44" fmla="*/ 197 w 291"/>
                <a:gd name="T45" fmla="*/ 341 h 384"/>
                <a:gd name="T46" fmla="*/ 153 w 291"/>
                <a:gd name="T47" fmla="*/ 280 h 384"/>
                <a:gd name="T48" fmla="*/ 95 w 291"/>
                <a:gd name="T49" fmla="*/ 253 h 384"/>
                <a:gd name="T50" fmla="*/ 62 w 291"/>
                <a:gd name="T51" fmla="*/ 224 h 384"/>
                <a:gd name="T52" fmla="*/ 16 w 291"/>
                <a:gd name="T53" fmla="*/ 145 h 384"/>
                <a:gd name="T54" fmla="*/ 5 w 291"/>
                <a:gd name="T55" fmla="*/ 110 h 384"/>
                <a:gd name="T56" fmla="*/ 2 w 291"/>
                <a:gd name="T57" fmla="*/ 63 h 384"/>
                <a:gd name="T58" fmla="*/ 0 w 291"/>
                <a:gd name="T59" fmla="*/ 55 h 384"/>
                <a:gd name="T60" fmla="*/ 0 w 291"/>
                <a:gd name="T61" fmla="*/ 16 h 384"/>
                <a:gd name="connsiteX0" fmla="*/ 1 w 9940"/>
                <a:gd name="connsiteY0" fmla="*/ 343 h 9926"/>
                <a:gd name="connsiteX1" fmla="*/ 138 w 9940"/>
                <a:gd name="connsiteY1" fmla="*/ 212 h 9926"/>
                <a:gd name="connsiteX2" fmla="*/ 1066 w 9940"/>
                <a:gd name="connsiteY2" fmla="*/ 239 h 9926"/>
                <a:gd name="connsiteX3" fmla="*/ 1238 w 9940"/>
                <a:gd name="connsiteY3" fmla="*/ 733 h 9926"/>
                <a:gd name="connsiteX4" fmla="*/ 1410 w 9940"/>
                <a:gd name="connsiteY4" fmla="*/ 2140 h 9926"/>
                <a:gd name="connsiteX5" fmla="*/ 1685 w 9940"/>
                <a:gd name="connsiteY5" fmla="*/ 2712 h 9926"/>
                <a:gd name="connsiteX6" fmla="*/ 3094 w 9940"/>
                <a:gd name="connsiteY6" fmla="*/ 4275 h 9926"/>
                <a:gd name="connsiteX7" fmla="*/ 3919 w 9940"/>
                <a:gd name="connsiteY7" fmla="*/ 4692 h 9926"/>
                <a:gd name="connsiteX8" fmla="*/ 4949 w 9940"/>
                <a:gd name="connsiteY8" fmla="*/ 4874 h 9926"/>
                <a:gd name="connsiteX9" fmla="*/ 4984 w 9940"/>
                <a:gd name="connsiteY9" fmla="*/ 4822 h 9926"/>
                <a:gd name="connsiteX10" fmla="*/ 4090 w 9940"/>
                <a:gd name="connsiteY10" fmla="*/ 3936 h 9926"/>
                <a:gd name="connsiteX11" fmla="*/ 3128 w 9940"/>
                <a:gd name="connsiteY11" fmla="*/ 3207 h 9926"/>
                <a:gd name="connsiteX12" fmla="*/ 2853 w 9940"/>
                <a:gd name="connsiteY12" fmla="*/ 2817 h 9926"/>
                <a:gd name="connsiteX13" fmla="*/ 3025 w 9940"/>
                <a:gd name="connsiteY13" fmla="*/ 2296 h 9926"/>
                <a:gd name="connsiteX14" fmla="*/ 3781 w 9940"/>
                <a:gd name="connsiteY14" fmla="*/ 2192 h 9926"/>
                <a:gd name="connsiteX15" fmla="*/ 4262 w 9940"/>
                <a:gd name="connsiteY15" fmla="*/ 2426 h 9926"/>
                <a:gd name="connsiteX16" fmla="*/ 5431 w 9940"/>
                <a:gd name="connsiteY16" fmla="*/ 3311 h 9926"/>
                <a:gd name="connsiteX17" fmla="*/ 7046 w 9940"/>
                <a:gd name="connsiteY17" fmla="*/ 4171 h 9926"/>
                <a:gd name="connsiteX18" fmla="*/ 8798 w 9940"/>
                <a:gd name="connsiteY18" fmla="*/ 5030 h 9926"/>
                <a:gd name="connsiteX19" fmla="*/ 9932 w 9940"/>
                <a:gd name="connsiteY19" fmla="*/ 7270 h 9926"/>
                <a:gd name="connsiteX20" fmla="*/ 9864 w 9940"/>
                <a:gd name="connsiteY20" fmla="*/ 9926 h 9926"/>
                <a:gd name="connsiteX21" fmla="*/ 6805 w 9940"/>
                <a:gd name="connsiteY21" fmla="*/ 9926 h 9926"/>
                <a:gd name="connsiteX22" fmla="*/ 6771 w 9940"/>
                <a:gd name="connsiteY22" fmla="*/ 8806 h 9926"/>
                <a:gd name="connsiteX23" fmla="*/ 5259 w 9940"/>
                <a:gd name="connsiteY23" fmla="*/ 7218 h 9926"/>
                <a:gd name="connsiteX24" fmla="*/ 3266 w 9940"/>
                <a:gd name="connsiteY24" fmla="*/ 6515 h 9926"/>
                <a:gd name="connsiteX25" fmla="*/ 2132 w 9940"/>
                <a:gd name="connsiteY25" fmla="*/ 5759 h 9926"/>
                <a:gd name="connsiteX26" fmla="*/ 551 w 9940"/>
                <a:gd name="connsiteY26" fmla="*/ 3702 h 9926"/>
                <a:gd name="connsiteX27" fmla="*/ 173 w 9940"/>
                <a:gd name="connsiteY27" fmla="*/ 2791 h 9926"/>
                <a:gd name="connsiteX28" fmla="*/ 70 w 9940"/>
                <a:gd name="connsiteY28" fmla="*/ 1567 h 9926"/>
                <a:gd name="connsiteX29" fmla="*/ 1 w 9940"/>
                <a:gd name="connsiteY29" fmla="*/ 343 h 9926"/>
                <a:gd name="connsiteX0" fmla="*/ 31 w 9961"/>
                <a:gd name="connsiteY0" fmla="*/ 1579 h 10000"/>
                <a:gd name="connsiteX1" fmla="*/ 100 w 9961"/>
                <a:gd name="connsiteY1" fmla="*/ 214 h 10000"/>
                <a:gd name="connsiteX2" fmla="*/ 1033 w 9961"/>
                <a:gd name="connsiteY2" fmla="*/ 241 h 10000"/>
                <a:gd name="connsiteX3" fmla="*/ 1206 w 9961"/>
                <a:gd name="connsiteY3" fmla="*/ 738 h 10000"/>
                <a:gd name="connsiteX4" fmla="*/ 1380 w 9961"/>
                <a:gd name="connsiteY4" fmla="*/ 2156 h 10000"/>
                <a:gd name="connsiteX5" fmla="*/ 1656 w 9961"/>
                <a:gd name="connsiteY5" fmla="*/ 2732 h 10000"/>
                <a:gd name="connsiteX6" fmla="*/ 3074 w 9961"/>
                <a:gd name="connsiteY6" fmla="*/ 4307 h 10000"/>
                <a:gd name="connsiteX7" fmla="*/ 3904 w 9961"/>
                <a:gd name="connsiteY7" fmla="*/ 4727 h 10000"/>
                <a:gd name="connsiteX8" fmla="*/ 4940 w 9961"/>
                <a:gd name="connsiteY8" fmla="*/ 4910 h 10000"/>
                <a:gd name="connsiteX9" fmla="*/ 4975 w 9961"/>
                <a:gd name="connsiteY9" fmla="*/ 4858 h 10000"/>
                <a:gd name="connsiteX10" fmla="*/ 4076 w 9961"/>
                <a:gd name="connsiteY10" fmla="*/ 3965 h 10000"/>
                <a:gd name="connsiteX11" fmla="*/ 3108 w 9961"/>
                <a:gd name="connsiteY11" fmla="*/ 3231 h 10000"/>
                <a:gd name="connsiteX12" fmla="*/ 2831 w 9961"/>
                <a:gd name="connsiteY12" fmla="*/ 2838 h 10000"/>
                <a:gd name="connsiteX13" fmla="*/ 3004 w 9961"/>
                <a:gd name="connsiteY13" fmla="*/ 2313 h 10000"/>
                <a:gd name="connsiteX14" fmla="*/ 3765 w 9961"/>
                <a:gd name="connsiteY14" fmla="*/ 2208 h 10000"/>
                <a:gd name="connsiteX15" fmla="*/ 4249 w 9961"/>
                <a:gd name="connsiteY15" fmla="*/ 2444 h 10000"/>
                <a:gd name="connsiteX16" fmla="*/ 5425 w 9961"/>
                <a:gd name="connsiteY16" fmla="*/ 3336 h 10000"/>
                <a:gd name="connsiteX17" fmla="*/ 7050 w 9961"/>
                <a:gd name="connsiteY17" fmla="*/ 4202 h 10000"/>
                <a:gd name="connsiteX18" fmla="*/ 8812 w 9961"/>
                <a:gd name="connsiteY18" fmla="*/ 5067 h 10000"/>
                <a:gd name="connsiteX19" fmla="*/ 9953 w 9961"/>
                <a:gd name="connsiteY19" fmla="*/ 7324 h 10000"/>
                <a:gd name="connsiteX20" fmla="*/ 9885 w 9961"/>
                <a:gd name="connsiteY20" fmla="*/ 10000 h 10000"/>
                <a:gd name="connsiteX21" fmla="*/ 6807 w 9961"/>
                <a:gd name="connsiteY21" fmla="*/ 10000 h 10000"/>
                <a:gd name="connsiteX22" fmla="*/ 6773 w 9961"/>
                <a:gd name="connsiteY22" fmla="*/ 8872 h 10000"/>
                <a:gd name="connsiteX23" fmla="*/ 5252 w 9961"/>
                <a:gd name="connsiteY23" fmla="*/ 7272 h 10000"/>
                <a:gd name="connsiteX24" fmla="*/ 3247 w 9961"/>
                <a:gd name="connsiteY24" fmla="*/ 6564 h 10000"/>
                <a:gd name="connsiteX25" fmla="*/ 2106 w 9961"/>
                <a:gd name="connsiteY25" fmla="*/ 5802 h 10000"/>
                <a:gd name="connsiteX26" fmla="*/ 515 w 9961"/>
                <a:gd name="connsiteY26" fmla="*/ 3730 h 10000"/>
                <a:gd name="connsiteX27" fmla="*/ 135 w 9961"/>
                <a:gd name="connsiteY27" fmla="*/ 2812 h 10000"/>
                <a:gd name="connsiteX28" fmla="*/ 31 w 9961"/>
                <a:gd name="connsiteY28" fmla="*/ 1579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9961" h="10000">
                  <a:moveTo>
                    <a:pt x="31" y="1579"/>
                  </a:moveTo>
                  <a:cubicBezTo>
                    <a:pt x="25" y="1146"/>
                    <a:pt x="-67" y="437"/>
                    <a:pt x="100" y="214"/>
                  </a:cubicBezTo>
                  <a:cubicBezTo>
                    <a:pt x="342" y="-75"/>
                    <a:pt x="826" y="-75"/>
                    <a:pt x="1033" y="241"/>
                  </a:cubicBezTo>
                  <a:cubicBezTo>
                    <a:pt x="1137" y="398"/>
                    <a:pt x="1206" y="581"/>
                    <a:pt x="1206" y="738"/>
                  </a:cubicBezTo>
                  <a:cubicBezTo>
                    <a:pt x="1276" y="1211"/>
                    <a:pt x="1310" y="1683"/>
                    <a:pt x="1380" y="2156"/>
                  </a:cubicBezTo>
                  <a:cubicBezTo>
                    <a:pt x="1414" y="2366"/>
                    <a:pt x="1517" y="2575"/>
                    <a:pt x="1656" y="2732"/>
                  </a:cubicBezTo>
                  <a:cubicBezTo>
                    <a:pt x="2106" y="3257"/>
                    <a:pt x="2590" y="3782"/>
                    <a:pt x="3074" y="4307"/>
                  </a:cubicBezTo>
                  <a:cubicBezTo>
                    <a:pt x="3281" y="4516"/>
                    <a:pt x="3558" y="4675"/>
                    <a:pt x="3904" y="4727"/>
                  </a:cubicBezTo>
                  <a:cubicBezTo>
                    <a:pt x="4249" y="4779"/>
                    <a:pt x="4595" y="4832"/>
                    <a:pt x="4940" y="4910"/>
                  </a:cubicBezTo>
                  <a:cubicBezTo>
                    <a:pt x="4940" y="4884"/>
                    <a:pt x="4940" y="4858"/>
                    <a:pt x="4975" y="4858"/>
                  </a:cubicBezTo>
                  <a:cubicBezTo>
                    <a:pt x="4664" y="4543"/>
                    <a:pt x="4388" y="4254"/>
                    <a:pt x="4076" y="3965"/>
                  </a:cubicBezTo>
                  <a:cubicBezTo>
                    <a:pt x="3765" y="3703"/>
                    <a:pt x="3419" y="3494"/>
                    <a:pt x="3108" y="3231"/>
                  </a:cubicBezTo>
                  <a:cubicBezTo>
                    <a:pt x="3004" y="3126"/>
                    <a:pt x="2901" y="2969"/>
                    <a:pt x="2831" y="2838"/>
                  </a:cubicBezTo>
                  <a:cubicBezTo>
                    <a:pt x="2728" y="2627"/>
                    <a:pt x="2797" y="2444"/>
                    <a:pt x="3004" y="2313"/>
                  </a:cubicBezTo>
                  <a:cubicBezTo>
                    <a:pt x="3212" y="2156"/>
                    <a:pt x="3488" y="2130"/>
                    <a:pt x="3765" y="2208"/>
                  </a:cubicBezTo>
                  <a:cubicBezTo>
                    <a:pt x="3938" y="2261"/>
                    <a:pt x="4111" y="2339"/>
                    <a:pt x="4249" y="2444"/>
                  </a:cubicBezTo>
                  <a:cubicBezTo>
                    <a:pt x="4629" y="2732"/>
                    <a:pt x="5045" y="3021"/>
                    <a:pt x="5425" y="3336"/>
                  </a:cubicBezTo>
                  <a:cubicBezTo>
                    <a:pt x="5873" y="3703"/>
                    <a:pt x="6461" y="3965"/>
                    <a:pt x="7050" y="4202"/>
                  </a:cubicBezTo>
                  <a:cubicBezTo>
                    <a:pt x="7671" y="4438"/>
                    <a:pt x="8294" y="4701"/>
                    <a:pt x="8812" y="5067"/>
                  </a:cubicBezTo>
                  <a:cubicBezTo>
                    <a:pt x="9676" y="5671"/>
                    <a:pt x="10022" y="6432"/>
                    <a:pt x="9953" y="7324"/>
                  </a:cubicBezTo>
                  <a:cubicBezTo>
                    <a:pt x="9849" y="8216"/>
                    <a:pt x="9746" y="9108"/>
                    <a:pt x="9885" y="10000"/>
                  </a:cubicBezTo>
                  <a:lnTo>
                    <a:pt x="6807" y="10000"/>
                  </a:lnTo>
                  <a:cubicBezTo>
                    <a:pt x="6807" y="9606"/>
                    <a:pt x="6807" y="9239"/>
                    <a:pt x="6773" y="8872"/>
                  </a:cubicBezTo>
                  <a:cubicBezTo>
                    <a:pt x="6669" y="8137"/>
                    <a:pt x="6185" y="7586"/>
                    <a:pt x="5252" y="7272"/>
                  </a:cubicBezTo>
                  <a:lnTo>
                    <a:pt x="3247" y="6564"/>
                  </a:lnTo>
                  <a:cubicBezTo>
                    <a:pt x="2763" y="6405"/>
                    <a:pt x="2382" y="6143"/>
                    <a:pt x="2106" y="5802"/>
                  </a:cubicBezTo>
                  <a:cubicBezTo>
                    <a:pt x="1553" y="5120"/>
                    <a:pt x="1033" y="4412"/>
                    <a:pt x="515" y="3730"/>
                  </a:cubicBezTo>
                  <a:cubicBezTo>
                    <a:pt x="273" y="3441"/>
                    <a:pt x="135" y="3152"/>
                    <a:pt x="135" y="2812"/>
                  </a:cubicBezTo>
                  <a:cubicBezTo>
                    <a:pt x="100" y="2418"/>
                    <a:pt x="66" y="1998"/>
                    <a:pt x="31" y="157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0094D7"/>
                </a:solidFill>
                <a:latin typeface="Calibri"/>
                <a:cs typeface="+mn-cs"/>
              </a:endParaRPr>
            </a:p>
          </p:txBody>
        </p:sp>
        <p:sp>
          <p:nvSpPr>
            <p:cNvPr id="32" name="Freeform 22">
              <a:extLst>
                <a:ext uri="{FF2B5EF4-FFF2-40B4-BE49-F238E27FC236}">
                  <a16:creationId xmlns:a16="http://schemas.microsoft.com/office/drawing/2014/main" id="{EB558647-F96C-F180-5464-44BDDC3009DA}"/>
                </a:ext>
              </a:extLst>
            </p:cNvPr>
            <p:cNvSpPr>
              <a:spLocks/>
            </p:cNvSpPr>
            <p:nvPr/>
          </p:nvSpPr>
          <p:spPr bwMode="auto">
            <a:xfrm>
              <a:off x="7666951" y="3533172"/>
              <a:ext cx="1080597" cy="1427768"/>
            </a:xfrm>
            <a:custGeom>
              <a:avLst/>
              <a:gdLst>
                <a:gd name="T0" fmla="*/ 3 w 290"/>
                <a:gd name="T1" fmla="*/ 384 h 384"/>
                <a:gd name="T2" fmla="*/ 4 w 290"/>
                <a:gd name="T3" fmla="*/ 320 h 384"/>
                <a:gd name="T4" fmla="*/ 1 w 290"/>
                <a:gd name="T5" fmla="*/ 283 h 384"/>
                <a:gd name="T6" fmla="*/ 9 w 290"/>
                <a:gd name="T7" fmla="*/ 230 h 384"/>
                <a:gd name="T8" fmla="*/ 43 w 290"/>
                <a:gd name="T9" fmla="*/ 188 h 384"/>
                <a:gd name="T10" fmla="*/ 84 w 290"/>
                <a:gd name="T11" fmla="*/ 163 h 384"/>
                <a:gd name="T12" fmla="*/ 140 w 290"/>
                <a:gd name="T13" fmla="*/ 122 h 384"/>
                <a:gd name="T14" fmla="*/ 167 w 290"/>
                <a:gd name="T15" fmla="*/ 95 h 384"/>
                <a:gd name="T16" fmla="*/ 188 w 290"/>
                <a:gd name="T17" fmla="*/ 85 h 384"/>
                <a:gd name="T18" fmla="*/ 207 w 290"/>
                <a:gd name="T19" fmla="*/ 108 h 384"/>
                <a:gd name="T20" fmla="*/ 198 w 290"/>
                <a:gd name="T21" fmla="*/ 126 h 384"/>
                <a:gd name="T22" fmla="*/ 175 w 290"/>
                <a:gd name="T23" fmla="*/ 149 h 384"/>
                <a:gd name="T24" fmla="*/ 144 w 290"/>
                <a:gd name="T25" fmla="*/ 187 h 384"/>
                <a:gd name="T26" fmla="*/ 145 w 290"/>
                <a:gd name="T27" fmla="*/ 189 h 384"/>
                <a:gd name="T28" fmla="*/ 149 w 290"/>
                <a:gd name="T29" fmla="*/ 189 h 384"/>
                <a:gd name="T30" fmla="*/ 159 w 290"/>
                <a:gd name="T31" fmla="*/ 187 h 384"/>
                <a:gd name="T32" fmla="*/ 209 w 290"/>
                <a:gd name="T33" fmla="*/ 155 h 384"/>
                <a:gd name="T34" fmla="*/ 232 w 290"/>
                <a:gd name="T35" fmla="*/ 121 h 384"/>
                <a:gd name="T36" fmla="*/ 251 w 290"/>
                <a:gd name="T37" fmla="*/ 61 h 384"/>
                <a:gd name="T38" fmla="*/ 254 w 290"/>
                <a:gd name="T39" fmla="*/ 23 h 384"/>
                <a:gd name="T40" fmla="*/ 257 w 290"/>
                <a:gd name="T41" fmla="*/ 14 h 384"/>
                <a:gd name="T42" fmla="*/ 286 w 290"/>
                <a:gd name="T43" fmla="*/ 12 h 384"/>
                <a:gd name="T44" fmla="*/ 290 w 290"/>
                <a:gd name="T45" fmla="*/ 16 h 384"/>
                <a:gd name="T46" fmla="*/ 290 w 290"/>
                <a:gd name="T47" fmla="*/ 56 h 384"/>
                <a:gd name="T48" fmla="*/ 288 w 290"/>
                <a:gd name="T49" fmla="*/ 61 h 384"/>
                <a:gd name="T50" fmla="*/ 286 w 290"/>
                <a:gd name="T51" fmla="*/ 88 h 384"/>
                <a:gd name="T52" fmla="*/ 276 w 290"/>
                <a:gd name="T53" fmla="*/ 141 h 384"/>
                <a:gd name="T54" fmla="*/ 229 w 290"/>
                <a:gd name="T55" fmla="*/ 222 h 384"/>
                <a:gd name="T56" fmla="*/ 193 w 290"/>
                <a:gd name="T57" fmla="*/ 254 h 384"/>
                <a:gd name="T58" fmla="*/ 137 w 290"/>
                <a:gd name="T59" fmla="*/ 279 h 384"/>
                <a:gd name="T60" fmla="*/ 92 w 290"/>
                <a:gd name="T61" fmla="*/ 342 h 384"/>
                <a:gd name="T62" fmla="*/ 91 w 290"/>
                <a:gd name="T63" fmla="*/ 384 h 384"/>
                <a:gd name="T64" fmla="*/ 3 w 290"/>
                <a:gd name="T65" fmla="*/ 384 h 384"/>
                <a:gd name="connsiteX0" fmla="*/ 80 w 9977"/>
                <a:gd name="connsiteY0" fmla="*/ 9916 h 9916"/>
                <a:gd name="connsiteX1" fmla="*/ 115 w 9977"/>
                <a:gd name="connsiteY1" fmla="*/ 8249 h 9916"/>
                <a:gd name="connsiteX2" fmla="*/ 11 w 9977"/>
                <a:gd name="connsiteY2" fmla="*/ 7286 h 9916"/>
                <a:gd name="connsiteX3" fmla="*/ 287 w 9977"/>
                <a:gd name="connsiteY3" fmla="*/ 5906 h 9916"/>
                <a:gd name="connsiteX4" fmla="*/ 1460 w 9977"/>
                <a:gd name="connsiteY4" fmla="*/ 4812 h 9916"/>
                <a:gd name="connsiteX5" fmla="*/ 2874 w 9977"/>
                <a:gd name="connsiteY5" fmla="*/ 4161 h 9916"/>
                <a:gd name="connsiteX6" fmla="*/ 4805 w 9977"/>
                <a:gd name="connsiteY6" fmla="*/ 3093 h 9916"/>
                <a:gd name="connsiteX7" fmla="*/ 5736 w 9977"/>
                <a:gd name="connsiteY7" fmla="*/ 2390 h 9916"/>
                <a:gd name="connsiteX8" fmla="*/ 6460 w 9977"/>
                <a:gd name="connsiteY8" fmla="*/ 2130 h 9916"/>
                <a:gd name="connsiteX9" fmla="*/ 7115 w 9977"/>
                <a:gd name="connsiteY9" fmla="*/ 2729 h 9916"/>
                <a:gd name="connsiteX10" fmla="*/ 6805 w 9977"/>
                <a:gd name="connsiteY10" fmla="*/ 3197 h 9916"/>
                <a:gd name="connsiteX11" fmla="*/ 6011 w 9977"/>
                <a:gd name="connsiteY11" fmla="*/ 3796 h 9916"/>
                <a:gd name="connsiteX12" fmla="*/ 4943 w 9977"/>
                <a:gd name="connsiteY12" fmla="*/ 4786 h 9916"/>
                <a:gd name="connsiteX13" fmla="*/ 4977 w 9977"/>
                <a:gd name="connsiteY13" fmla="*/ 4838 h 9916"/>
                <a:gd name="connsiteX14" fmla="*/ 5115 w 9977"/>
                <a:gd name="connsiteY14" fmla="*/ 4838 h 9916"/>
                <a:gd name="connsiteX15" fmla="*/ 5460 w 9977"/>
                <a:gd name="connsiteY15" fmla="*/ 4786 h 9916"/>
                <a:gd name="connsiteX16" fmla="*/ 7184 w 9977"/>
                <a:gd name="connsiteY16" fmla="*/ 3952 h 9916"/>
                <a:gd name="connsiteX17" fmla="*/ 7977 w 9977"/>
                <a:gd name="connsiteY17" fmla="*/ 3067 h 9916"/>
                <a:gd name="connsiteX18" fmla="*/ 8632 w 9977"/>
                <a:gd name="connsiteY18" fmla="*/ 1505 h 9916"/>
                <a:gd name="connsiteX19" fmla="*/ 8736 w 9977"/>
                <a:gd name="connsiteY19" fmla="*/ 515 h 9916"/>
                <a:gd name="connsiteX20" fmla="*/ 8839 w 9977"/>
                <a:gd name="connsiteY20" fmla="*/ 281 h 9916"/>
                <a:gd name="connsiteX21" fmla="*/ 9839 w 9977"/>
                <a:gd name="connsiteY21" fmla="*/ 229 h 9916"/>
                <a:gd name="connsiteX22" fmla="*/ 9977 w 9977"/>
                <a:gd name="connsiteY22" fmla="*/ 333 h 9916"/>
                <a:gd name="connsiteX23" fmla="*/ 9977 w 9977"/>
                <a:gd name="connsiteY23" fmla="*/ 1374 h 9916"/>
                <a:gd name="connsiteX24" fmla="*/ 9839 w 9977"/>
                <a:gd name="connsiteY24" fmla="*/ 2208 h 9916"/>
                <a:gd name="connsiteX25" fmla="*/ 9494 w 9977"/>
                <a:gd name="connsiteY25" fmla="*/ 3588 h 9916"/>
                <a:gd name="connsiteX26" fmla="*/ 7874 w 9977"/>
                <a:gd name="connsiteY26" fmla="*/ 5697 h 9916"/>
                <a:gd name="connsiteX27" fmla="*/ 6632 w 9977"/>
                <a:gd name="connsiteY27" fmla="*/ 6531 h 9916"/>
                <a:gd name="connsiteX28" fmla="*/ 4701 w 9977"/>
                <a:gd name="connsiteY28" fmla="*/ 7182 h 9916"/>
                <a:gd name="connsiteX29" fmla="*/ 3149 w 9977"/>
                <a:gd name="connsiteY29" fmla="*/ 8822 h 9916"/>
                <a:gd name="connsiteX30" fmla="*/ 3115 w 9977"/>
                <a:gd name="connsiteY30" fmla="*/ 9916 h 9916"/>
                <a:gd name="connsiteX31" fmla="*/ 80 w 9977"/>
                <a:gd name="connsiteY31" fmla="*/ 9916 h 9916"/>
                <a:gd name="connsiteX0" fmla="*/ 80 w 10000"/>
                <a:gd name="connsiteY0" fmla="*/ 10000 h 10000"/>
                <a:gd name="connsiteX1" fmla="*/ 115 w 10000"/>
                <a:gd name="connsiteY1" fmla="*/ 8319 h 10000"/>
                <a:gd name="connsiteX2" fmla="*/ 11 w 10000"/>
                <a:gd name="connsiteY2" fmla="*/ 7348 h 10000"/>
                <a:gd name="connsiteX3" fmla="*/ 288 w 10000"/>
                <a:gd name="connsiteY3" fmla="*/ 5956 h 10000"/>
                <a:gd name="connsiteX4" fmla="*/ 1463 w 10000"/>
                <a:gd name="connsiteY4" fmla="*/ 4853 h 10000"/>
                <a:gd name="connsiteX5" fmla="*/ 2881 w 10000"/>
                <a:gd name="connsiteY5" fmla="*/ 4196 h 10000"/>
                <a:gd name="connsiteX6" fmla="*/ 4816 w 10000"/>
                <a:gd name="connsiteY6" fmla="*/ 3119 h 10000"/>
                <a:gd name="connsiteX7" fmla="*/ 5749 w 10000"/>
                <a:gd name="connsiteY7" fmla="*/ 2410 h 10000"/>
                <a:gd name="connsiteX8" fmla="*/ 6475 w 10000"/>
                <a:gd name="connsiteY8" fmla="*/ 2148 h 10000"/>
                <a:gd name="connsiteX9" fmla="*/ 7131 w 10000"/>
                <a:gd name="connsiteY9" fmla="*/ 2752 h 10000"/>
                <a:gd name="connsiteX10" fmla="*/ 6821 w 10000"/>
                <a:gd name="connsiteY10" fmla="*/ 3224 h 10000"/>
                <a:gd name="connsiteX11" fmla="*/ 6025 w 10000"/>
                <a:gd name="connsiteY11" fmla="*/ 3828 h 10000"/>
                <a:gd name="connsiteX12" fmla="*/ 4954 w 10000"/>
                <a:gd name="connsiteY12" fmla="*/ 4827 h 10000"/>
                <a:gd name="connsiteX13" fmla="*/ 4988 w 10000"/>
                <a:gd name="connsiteY13" fmla="*/ 4879 h 10000"/>
                <a:gd name="connsiteX14" fmla="*/ 5127 w 10000"/>
                <a:gd name="connsiteY14" fmla="*/ 4879 h 10000"/>
                <a:gd name="connsiteX15" fmla="*/ 5473 w 10000"/>
                <a:gd name="connsiteY15" fmla="*/ 4827 h 10000"/>
                <a:gd name="connsiteX16" fmla="*/ 7201 w 10000"/>
                <a:gd name="connsiteY16" fmla="*/ 3985 h 10000"/>
                <a:gd name="connsiteX17" fmla="*/ 7995 w 10000"/>
                <a:gd name="connsiteY17" fmla="*/ 3093 h 10000"/>
                <a:gd name="connsiteX18" fmla="*/ 8652 w 10000"/>
                <a:gd name="connsiteY18" fmla="*/ 1518 h 10000"/>
                <a:gd name="connsiteX19" fmla="*/ 8756 w 10000"/>
                <a:gd name="connsiteY19" fmla="*/ 519 h 10000"/>
                <a:gd name="connsiteX20" fmla="*/ 8859 w 10000"/>
                <a:gd name="connsiteY20" fmla="*/ 283 h 10000"/>
                <a:gd name="connsiteX21" fmla="*/ 9862 w 10000"/>
                <a:gd name="connsiteY21" fmla="*/ 231 h 10000"/>
                <a:gd name="connsiteX22" fmla="*/ 10000 w 10000"/>
                <a:gd name="connsiteY22" fmla="*/ 336 h 10000"/>
                <a:gd name="connsiteX23" fmla="*/ 9862 w 10000"/>
                <a:gd name="connsiteY23" fmla="*/ 2227 h 10000"/>
                <a:gd name="connsiteX24" fmla="*/ 9516 w 10000"/>
                <a:gd name="connsiteY24" fmla="*/ 3618 h 10000"/>
                <a:gd name="connsiteX25" fmla="*/ 7892 w 10000"/>
                <a:gd name="connsiteY25" fmla="*/ 5745 h 10000"/>
                <a:gd name="connsiteX26" fmla="*/ 6647 w 10000"/>
                <a:gd name="connsiteY26" fmla="*/ 6586 h 10000"/>
                <a:gd name="connsiteX27" fmla="*/ 4712 w 10000"/>
                <a:gd name="connsiteY27" fmla="*/ 7243 h 10000"/>
                <a:gd name="connsiteX28" fmla="*/ 3156 w 10000"/>
                <a:gd name="connsiteY28" fmla="*/ 8897 h 10000"/>
                <a:gd name="connsiteX29" fmla="*/ 3122 w 10000"/>
                <a:gd name="connsiteY29" fmla="*/ 10000 h 10000"/>
                <a:gd name="connsiteX30" fmla="*/ 80 w 10000"/>
                <a:gd name="connsiteY30" fmla="*/ 10000 h 10000"/>
                <a:gd name="connsiteX0" fmla="*/ 80 w 9960"/>
                <a:gd name="connsiteY0" fmla="*/ 10000 h 10000"/>
                <a:gd name="connsiteX1" fmla="*/ 115 w 9960"/>
                <a:gd name="connsiteY1" fmla="*/ 8319 h 10000"/>
                <a:gd name="connsiteX2" fmla="*/ 11 w 9960"/>
                <a:gd name="connsiteY2" fmla="*/ 7348 h 10000"/>
                <a:gd name="connsiteX3" fmla="*/ 288 w 9960"/>
                <a:gd name="connsiteY3" fmla="*/ 5956 h 10000"/>
                <a:gd name="connsiteX4" fmla="*/ 1463 w 9960"/>
                <a:gd name="connsiteY4" fmla="*/ 4853 h 10000"/>
                <a:gd name="connsiteX5" fmla="*/ 2881 w 9960"/>
                <a:gd name="connsiteY5" fmla="*/ 4196 h 10000"/>
                <a:gd name="connsiteX6" fmla="*/ 4816 w 9960"/>
                <a:gd name="connsiteY6" fmla="*/ 3119 h 10000"/>
                <a:gd name="connsiteX7" fmla="*/ 5749 w 9960"/>
                <a:gd name="connsiteY7" fmla="*/ 2410 h 10000"/>
                <a:gd name="connsiteX8" fmla="*/ 6475 w 9960"/>
                <a:gd name="connsiteY8" fmla="*/ 2148 h 10000"/>
                <a:gd name="connsiteX9" fmla="*/ 7131 w 9960"/>
                <a:gd name="connsiteY9" fmla="*/ 2752 h 10000"/>
                <a:gd name="connsiteX10" fmla="*/ 6821 w 9960"/>
                <a:gd name="connsiteY10" fmla="*/ 3224 h 10000"/>
                <a:gd name="connsiteX11" fmla="*/ 6025 w 9960"/>
                <a:gd name="connsiteY11" fmla="*/ 3828 h 10000"/>
                <a:gd name="connsiteX12" fmla="*/ 4954 w 9960"/>
                <a:gd name="connsiteY12" fmla="*/ 4827 h 10000"/>
                <a:gd name="connsiteX13" fmla="*/ 4988 w 9960"/>
                <a:gd name="connsiteY13" fmla="*/ 4879 h 10000"/>
                <a:gd name="connsiteX14" fmla="*/ 5127 w 9960"/>
                <a:gd name="connsiteY14" fmla="*/ 4879 h 10000"/>
                <a:gd name="connsiteX15" fmla="*/ 5473 w 9960"/>
                <a:gd name="connsiteY15" fmla="*/ 4827 h 10000"/>
                <a:gd name="connsiteX16" fmla="*/ 7201 w 9960"/>
                <a:gd name="connsiteY16" fmla="*/ 3985 h 10000"/>
                <a:gd name="connsiteX17" fmla="*/ 7995 w 9960"/>
                <a:gd name="connsiteY17" fmla="*/ 3093 h 10000"/>
                <a:gd name="connsiteX18" fmla="*/ 8652 w 9960"/>
                <a:gd name="connsiteY18" fmla="*/ 1518 h 10000"/>
                <a:gd name="connsiteX19" fmla="*/ 8756 w 9960"/>
                <a:gd name="connsiteY19" fmla="*/ 519 h 10000"/>
                <a:gd name="connsiteX20" fmla="*/ 8859 w 9960"/>
                <a:gd name="connsiteY20" fmla="*/ 283 h 10000"/>
                <a:gd name="connsiteX21" fmla="*/ 9862 w 9960"/>
                <a:gd name="connsiteY21" fmla="*/ 231 h 10000"/>
                <a:gd name="connsiteX22" fmla="*/ 9960 w 9960"/>
                <a:gd name="connsiteY22" fmla="*/ 882 h 10000"/>
                <a:gd name="connsiteX23" fmla="*/ 9862 w 9960"/>
                <a:gd name="connsiteY23" fmla="*/ 2227 h 10000"/>
                <a:gd name="connsiteX24" fmla="*/ 9516 w 9960"/>
                <a:gd name="connsiteY24" fmla="*/ 3618 h 10000"/>
                <a:gd name="connsiteX25" fmla="*/ 7892 w 9960"/>
                <a:gd name="connsiteY25" fmla="*/ 5745 h 10000"/>
                <a:gd name="connsiteX26" fmla="*/ 6647 w 9960"/>
                <a:gd name="connsiteY26" fmla="*/ 6586 h 10000"/>
                <a:gd name="connsiteX27" fmla="*/ 4712 w 9960"/>
                <a:gd name="connsiteY27" fmla="*/ 7243 h 10000"/>
                <a:gd name="connsiteX28" fmla="*/ 3156 w 9960"/>
                <a:gd name="connsiteY28" fmla="*/ 8897 h 10000"/>
                <a:gd name="connsiteX29" fmla="*/ 3122 w 9960"/>
                <a:gd name="connsiteY29" fmla="*/ 10000 h 10000"/>
                <a:gd name="connsiteX30" fmla="*/ 80 w 9960"/>
                <a:gd name="connsiteY30" fmla="*/ 10000 h 1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9960" h="10000">
                  <a:moveTo>
                    <a:pt x="80" y="10000"/>
                  </a:moveTo>
                  <a:cubicBezTo>
                    <a:pt x="80" y="9422"/>
                    <a:pt x="115" y="8871"/>
                    <a:pt x="115" y="8319"/>
                  </a:cubicBezTo>
                  <a:cubicBezTo>
                    <a:pt x="115" y="8004"/>
                    <a:pt x="46" y="7662"/>
                    <a:pt x="11" y="7348"/>
                  </a:cubicBezTo>
                  <a:cubicBezTo>
                    <a:pt x="-23" y="6875"/>
                    <a:pt x="11" y="6402"/>
                    <a:pt x="288" y="5956"/>
                  </a:cubicBezTo>
                  <a:cubicBezTo>
                    <a:pt x="564" y="5509"/>
                    <a:pt x="945" y="5141"/>
                    <a:pt x="1463" y="4853"/>
                  </a:cubicBezTo>
                  <a:cubicBezTo>
                    <a:pt x="1912" y="4616"/>
                    <a:pt x="2397" y="4380"/>
                    <a:pt x="2881" y="4196"/>
                  </a:cubicBezTo>
                  <a:cubicBezTo>
                    <a:pt x="3640" y="3933"/>
                    <a:pt x="4228" y="3540"/>
                    <a:pt x="4816" y="3119"/>
                  </a:cubicBezTo>
                  <a:cubicBezTo>
                    <a:pt x="5127" y="2883"/>
                    <a:pt x="5403" y="2646"/>
                    <a:pt x="5749" y="2410"/>
                  </a:cubicBezTo>
                  <a:cubicBezTo>
                    <a:pt x="5922" y="2253"/>
                    <a:pt x="6163" y="2148"/>
                    <a:pt x="6475" y="2148"/>
                  </a:cubicBezTo>
                  <a:cubicBezTo>
                    <a:pt x="6890" y="2148"/>
                    <a:pt x="7235" y="2410"/>
                    <a:pt x="7131" y="2752"/>
                  </a:cubicBezTo>
                  <a:cubicBezTo>
                    <a:pt x="7096" y="2909"/>
                    <a:pt x="6959" y="3093"/>
                    <a:pt x="6821" y="3224"/>
                  </a:cubicBezTo>
                  <a:cubicBezTo>
                    <a:pt x="6578" y="3435"/>
                    <a:pt x="6267" y="3618"/>
                    <a:pt x="6025" y="3828"/>
                  </a:cubicBezTo>
                  <a:cubicBezTo>
                    <a:pt x="5680" y="4170"/>
                    <a:pt x="5334" y="4485"/>
                    <a:pt x="4954" y="4827"/>
                  </a:cubicBezTo>
                  <a:cubicBezTo>
                    <a:pt x="4988" y="4853"/>
                    <a:pt x="4988" y="4853"/>
                    <a:pt x="4988" y="4879"/>
                  </a:cubicBezTo>
                  <a:lnTo>
                    <a:pt x="5127" y="4879"/>
                  </a:lnTo>
                  <a:cubicBezTo>
                    <a:pt x="5265" y="4853"/>
                    <a:pt x="5368" y="4827"/>
                    <a:pt x="5473" y="4827"/>
                  </a:cubicBezTo>
                  <a:cubicBezTo>
                    <a:pt x="6232" y="4774"/>
                    <a:pt x="6786" y="4485"/>
                    <a:pt x="7201" y="3985"/>
                  </a:cubicBezTo>
                  <a:cubicBezTo>
                    <a:pt x="7442" y="3671"/>
                    <a:pt x="7685" y="3382"/>
                    <a:pt x="7995" y="3093"/>
                  </a:cubicBezTo>
                  <a:cubicBezTo>
                    <a:pt x="8480" y="2620"/>
                    <a:pt x="8618" y="2095"/>
                    <a:pt x="8652" y="1518"/>
                  </a:cubicBezTo>
                  <a:cubicBezTo>
                    <a:pt x="8652" y="1202"/>
                    <a:pt x="8721" y="861"/>
                    <a:pt x="8756" y="519"/>
                  </a:cubicBezTo>
                  <a:cubicBezTo>
                    <a:pt x="8756" y="441"/>
                    <a:pt x="8825" y="362"/>
                    <a:pt x="8859" y="283"/>
                  </a:cubicBezTo>
                  <a:cubicBezTo>
                    <a:pt x="9101" y="-85"/>
                    <a:pt x="9585" y="-85"/>
                    <a:pt x="9862" y="231"/>
                  </a:cubicBezTo>
                  <a:cubicBezTo>
                    <a:pt x="9897" y="257"/>
                    <a:pt x="9926" y="829"/>
                    <a:pt x="9960" y="882"/>
                  </a:cubicBezTo>
                  <a:cubicBezTo>
                    <a:pt x="9927" y="1330"/>
                    <a:pt x="9895" y="1779"/>
                    <a:pt x="9862" y="2227"/>
                  </a:cubicBezTo>
                  <a:cubicBezTo>
                    <a:pt x="9828" y="2699"/>
                    <a:pt x="9862" y="3172"/>
                    <a:pt x="9516" y="3618"/>
                  </a:cubicBezTo>
                  <a:cubicBezTo>
                    <a:pt x="8964" y="4327"/>
                    <a:pt x="8444" y="5036"/>
                    <a:pt x="7892" y="5745"/>
                  </a:cubicBezTo>
                  <a:cubicBezTo>
                    <a:pt x="7580" y="6113"/>
                    <a:pt x="7165" y="6402"/>
                    <a:pt x="6647" y="6586"/>
                  </a:cubicBezTo>
                  <a:cubicBezTo>
                    <a:pt x="5991" y="6796"/>
                    <a:pt x="5368" y="7032"/>
                    <a:pt x="4712" y="7243"/>
                  </a:cubicBezTo>
                  <a:cubicBezTo>
                    <a:pt x="3779" y="7557"/>
                    <a:pt x="3260" y="8109"/>
                    <a:pt x="3156" y="8897"/>
                  </a:cubicBezTo>
                  <a:cubicBezTo>
                    <a:pt x="3122" y="9265"/>
                    <a:pt x="3122" y="9632"/>
                    <a:pt x="3122" y="10000"/>
                  </a:cubicBezTo>
                  <a:lnTo>
                    <a:pt x="80" y="1000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0094D7"/>
                </a:solidFill>
                <a:latin typeface="Calibri"/>
                <a:cs typeface="+mn-cs"/>
              </a:endParaRPr>
            </a:p>
          </p:txBody>
        </p:sp>
        <p:sp>
          <p:nvSpPr>
            <p:cNvPr id="33" name="Heart 1027">
              <a:extLst>
                <a:ext uri="{FF2B5EF4-FFF2-40B4-BE49-F238E27FC236}">
                  <a16:creationId xmlns:a16="http://schemas.microsoft.com/office/drawing/2014/main" id="{2E4FED4D-3587-042D-E547-D8DD38CED035}"/>
                </a:ext>
              </a:extLst>
            </p:cNvPr>
            <p:cNvSpPr/>
            <p:nvPr/>
          </p:nvSpPr>
          <p:spPr>
            <a:xfrm>
              <a:off x="6933839" y="2968551"/>
              <a:ext cx="1301045" cy="1170584"/>
            </a:xfrm>
            <a:custGeom>
              <a:avLst/>
              <a:gdLst>
                <a:gd name="connsiteX0" fmla="*/ 500782 w 1001563"/>
                <a:gd name="connsiteY0" fmla="*/ 217011 h 868045"/>
                <a:gd name="connsiteX1" fmla="*/ 500782 w 1001563"/>
                <a:gd name="connsiteY1" fmla="*/ 868045 h 868045"/>
                <a:gd name="connsiteX2" fmla="*/ 500782 w 1001563"/>
                <a:gd name="connsiteY2" fmla="*/ 217011 h 868045"/>
                <a:gd name="connsiteX0" fmla="*/ 502310 w 1008867"/>
                <a:gd name="connsiteY0" fmla="*/ 198648 h 889572"/>
                <a:gd name="connsiteX1" fmla="*/ 505378 w 1008867"/>
                <a:gd name="connsiteY1" fmla="*/ 889572 h 889572"/>
                <a:gd name="connsiteX2" fmla="*/ 502310 w 1008867"/>
                <a:gd name="connsiteY2" fmla="*/ 198648 h 889572"/>
                <a:gd name="connsiteX0" fmla="*/ 482252 w 988809"/>
                <a:gd name="connsiteY0" fmla="*/ 206633 h 897557"/>
                <a:gd name="connsiteX1" fmla="*/ 485320 w 988809"/>
                <a:gd name="connsiteY1" fmla="*/ 897557 h 897557"/>
                <a:gd name="connsiteX2" fmla="*/ 482252 w 988809"/>
                <a:gd name="connsiteY2" fmla="*/ 206633 h 897557"/>
                <a:gd name="connsiteX0" fmla="*/ 482252 w 970363"/>
                <a:gd name="connsiteY0" fmla="*/ 206633 h 897557"/>
                <a:gd name="connsiteX1" fmla="*/ 485320 w 970363"/>
                <a:gd name="connsiteY1" fmla="*/ 897557 h 897557"/>
                <a:gd name="connsiteX2" fmla="*/ 482252 w 970363"/>
                <a:gd name="connsiteY2" fmla="*/ 206633 h 897557"/>
                <a:gd name="connsiteX0" fmla="*/ 482252 w 970363"/>
                <a:gd name="connsiteY0" fmla="*/ 200405 h 925660"/>
                <a:gd name="connsiteX1" fmla="*/ 485320 w 970363"/>
                <a:gd name="connsiteY1" fmla="*/ 925660 h 925660"/>
                <a:gd name="connsiteX2" fmla="*/ 482252 w 970363"/>
                <a:gd name="connsiteY2" fmla="*/ 200405 h 925660"/>
                <a:gd name="connsiteX0" fmla="*/ 482252 w 970363"/>
                <a:gd name="connsiteY0" fmla="*/ 200405 h 925660"/>
                <a:gd name="connsiteX1" fmla="*/ 485320 w 970363"/>
                <a:gd name="connsiteY1" fmla="*/ 925660 h 925660"/>
                <a:gd name="connsiteX2" fmla="*/ 482252 w 970363"/>
                <a:gd name="connsiteY2" fmla="*/ 200405 h 925660"/>
                <a:gd name="connsiteX0" fmla="*/ 486316 w 974427"/>
                <a:gd name="connsiteY0" fmla="*/ 168488 h 893743"/>
                <a:gd name="connsiteX1" fmla="*/ 489384 w 974427"/>
                <a:gd name="connsiteY1" fmla="*/ 893743 h 893743"/>
                <a:gd name="connsiteX2" fmla="*/ 486316 w 974427"/>
                <a:gd name="connsiteY2" fmla="*/ 168488 h 8937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974427" h="893743">
                  <a:moveTo>
                    <a:pt x="486316" y="168488"/>
                  </a:moveTo>
                  <a:cubicBezTo>
                    <a:pt x="621331" y="-270454"/>
                    <a:pt x="1511812" y="242709"/>
                    <a:pt x="489384" y="893743"/>
                  </a:cubicBezTo>
                  <a:cubicBezTo>
                    <a:pt x="-533045" y="242709"/>
                    <a:pt x="340909" y="-281897"/>
                    <a:pt x="486316" y="16848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fontAlgn="auto">
                <a:spcBef>
                  <a:spcPts val="0"/>
                </a:spcBef>
                <a:spcAft>
                  <a:spcPts val="0"/>
                </a:spcAft>
              </a:pPr>
              <a:endParaRPr lang="en-US" sz="1800">
                <a:solidFill>
                  <a:srgbClr val="0094D7"/>
                </a:solidFill>
              </a:endParaRPr>
            </a:p>
          </p:txBody>
        </p:sp>
      </p:grpSp>
      <p:sp>
        <p:nvSpPr>
          <p:cNvPr id="34" name="Freeform 21">
            <a:extLst>
              <a:ext uri="{FF2B5EF4-FFF2-40B4-BE49-F238E27FC236}">
                <a16:creationId xmlns:a16="http://schemas.microsoft.com/office/drawing/2014/main" id="{5FC64E75-BF4E-3F3B-983A-A4AFBFD7E4DB}"/>
              </a:ext>
            </a:extLst>
          </p:cNvPr>
          <p:cNvSpPr>
            <a:spLocks/>
          </p:cNvSpPr>
          <p:nvPr/>
        </p:nvSpPr>
        <p:spPr bwMode="auto">
          <a:xfrm>
            <a:off x="4123705" y="3132106"/>
            <a:ext cx="733123" cy="970314"/>
          </a:xfrm>
          <a:custGeom>
            <a:avLst/>
            <a:gdLst>
              <a:gd name="T0" fmla="*/ 0 w 291"/>
              <a:gd name="T1" fmla="*/ 16 h 384"/>
              <a:gd name="T2" fmla="*/ 4 w 291"/>
              <a:gd name="T3" fmla="*/ 11 h 384"/>
              <a:gd name="T4" fmla="*/ 31 w 291"/>
              <a:gd name="T5" fmla="*/ 12 h 384"/>
              <a:gd name="T6" fmla="*/ 36 w 291"/>
              <a:gd name="T7" fmla="*/ 31 h 384"/>
              <a:gd name="T8" fmla="*/ 41 w 291"/>
              <a:gd name="T9" fmla="*/ 85 h 384"/>
              <a:gd name="T10" fmla="*/ 49 w 291"/>
              <a:gd name="T11" fmla="*/ 107 h 384"/>
              <a:gd name="T12" fmla="*/ 90 w 291"/>
              <a:gd name="T13" fmla="*/ 167 h 384"/>
              <a:gd name="T14" fmla="*/ 114 w 291"/>
              <a:gd name="T15" fmla="*/ 183 h 384"/>
              <a:gd name="T16" fmla="*/ 144 w 291"/>
              <a:gd name="T17" fmla="*/ 190 h 384"/>
              <a:gd name="T18" fmla="*/ 145 w 291"/>
              <a:gd name="T19" fmla="*/ 188 h 384"/>
              <a:gd name="T20" fmla="*/ 119 w 291"/>
              <a:gd name="T21" fmla="*/ 154 h 384"/>
              <a:gd name="T22" fmla="*/ 91 w 291"/>
              <a:gd name="T23" fmla="*/ 126 h 384"/>
              <a:gd name="T24" fmla="*/ 83 w 291"/>
              <a:gd name="T25" fmla="*/ 111 h 384"/>
              <a:gd name="T26" fmla="*/ 88 w 291"/>
              <a:gd name="T27" fmla="*/ 91 h 384"/>
              <a:gd name="T28" fmla="*/ 110 w 291"/>
              <a:gd name="T29" fmla="*/ 87 h 384"/>
              <a:gd name="T30" fmla="*/ 124 w 291"/>
              <a:gd name="T31" fmla="*/ 96 h 384"/>
              <a:gd name="T32" fmla="*/ 158 w 291"/>
              <a:gd name="T33" fmla="*/ 130 h 384"/>
              <a:gd name="T34" fmla="*/ 205 w 291"/>
              <a:gd name="T35" fmla="*/ 163 h 384"/>
              <a:gd name="T36" fmla="*/ 256 w 291"/>
              <a:gd name="T37" fmla="*/ 196 h 384"/>
              <a:gd name="T38" fmla="*/ 289 w 291"/>
              <a:gd name="T39" fmla="*/ 282 h 384"/>
              <a:gd name="T40" fmla="*/ 287 w 291"/>
              <a:gd name="T41" fmla="*/ 384 h 384"/>
              <a:gd name="T42" fmla="*/ 198 w 291"/>
              <a:gd name="T43" fmla="*/ 384 h 384"/>
              <a:gd name="T44" fmla="*/ 197 w 291"/>
              <a:gd name="T45" fmla="*/ 341 h 384"/>
              <a:gd name="T46" fmla="*/ 153 w 291"/>
              <a:gd name="T47" fmla="*/ 280 h 384"/>
              <a:gd name="T48" fmla="*/ 95 w 291"/>
              <a:gd name="T49" fmla="*/ 253 h 384"/>
              <a:gd name="T50" fmla="*/ 62 w 291"/>
              <a:gd name="T51" fmla="*/ 224 h 384"/>
              <a:gd name="T52" fmla="*/ 16 w 291"/>
              <a:gd name="T53" fmla="*/ 145 h 384"/>
              <a:gd name="T54" fmla="*/ 5 w 291"/>
              <a:gd name="T55" fmla="*/ 110 h 384"/>
              <a:gd name="T56" fmla="*/ 2 w 291"/>
              <a:gd name="T57" fmla="*/ 63 h 384"/>
              <a:gd name="T58" fmla="*/ 0 w 291"/>
              <a:gd name="T59" fmla="*/ 55 h 384"/>
              <a:gd name="T60" fmla="*/ 0 w 291"/>
              <a:gd name="T61" fmla="*/ 16 h 384"/>
              <a:gd name="connsiteX0" fmla="*/ 1 w 9940"/>
              <a:gd name="connsiteY0" fmla="*/ 343 h 9926"/>
              <a:gd name="connsiteX1" fmla="*/ 138 w 9940"/>
              <a:gd name="connsiteY1" fmla="*/ 212 h 9926"/>
              <a:gd name="connsiteX2" fmla="*/ 1066 w 9940"/>
              <a:gd name="connsiteY2" fmla="*/ 239 h 9926"/>
              <a:gd name="connsiteX3" fmla="*/ 1238 w 9940"/>
              <a:gd name="connsiteY3" fmla="*/ 733 h 9926"/>
              <a:gd name="connsiteX4" fmla="*/ 1410 w 9940"/>
              <a:gd name="connsiteY4" fmla="*/ 2140 h 9926"/>
              <a:gd name="connsiteX5" fmla="*/ 1685 w 9940"/>
              <a:gd name="connsiteY5" fmla="*/ 2712 h 9926"/>
              <a:gd name="connsiteX6" fmla="*/ 3094 w 9940"/>
              <a:gd name="connsiteY6" fmla="*/ 4275 h 9926"/>
              <a:gd name="connsiteX7" fmla="*/ 3919 w 9940"/>
              <a:gd name="connsiteY7" fmla="*/ 4692 h 9926"/>
              <a:gd name="connsiteX8" fmla="*/ 4949 w 9940"/>
              <a:gd name="connsiteY8" fmla="*/ 4874 h 9926"/>
              <a:gd name="connsiteX9" fmla="*/ 4984 w 9940"/>
              <a:gd name="connsiteY9" fmla="*/ 4822 h 9926"/>
              <a:gd name="connsiteX10" fmla="*/ 4090 w 9940"/>
              <a:gd name="connsiteY10" fmla="*/ 3936 h 9926"/>
              <a:gd name="connsiteX11" fmla="*/ 3128 w 9940"/>
              <a:gd name="connsiteY11" fmla="*/ 3207 h 9926"/>
              <a:gd name="connsiteX12" fmla="*/ 2853 w 9940"/>
              <a:gd name="connsiteY12" fmla="*/ 2817 h 9926"/>
              <a:gd name="connsiteX13" fmla="*/ 3025 w 9940"/>
              <a:gd name="connsiteY13" fmla="*/ 2296 h 9926"/>
              <a:gd name="connsiteX14" fmla="*/ 3781 w 9940"/>
              <a:gd name="connsiteY14" fmla="*/ 2192 h 9926"/>
              <a:gd name="connsiteX15" fmla="*/ 4262 w 9940"/>
              <a:gd name="connsiteY15" fmla="*/ 2426 h 9926"/>
              <a:gd name="connsiteX16" fmla="*/ 5431 w 9940"/>
              <a:gd name="connsiteY16" fmla="*/ 3311 h 9926"/>
              <a:gd name="connsiteX17" fmla="*/ 7046 w 9940"/>
              <a:gd name="connsiteY17" fmla="*/ 4171 h 9926"/>
              <a:gd name="connsiteX18" fmla="*/ 8798 w 9940"/>
              <a:gd name="connsiteY18" fmla="*/ 5030 h 9926"/>
              <a:gd name="connsiteX19" fmla="*/ 9932 w 9940"/>
              <a:gd name="connsiteY19" fmla="*/ 7270 h 9926"/>
              <a:gd name="connsiteX20" fmla="*/ 9864 w 9940"/>
              <a:gd name="connsiteY20" fmla="*/ 9926 h 9926"/>
              <a:gd name="connsiteX21" fmla="*/ 6805 w 9940"/>
              <a:gd name="connsiteY21" fmla="*/ 9926 h 9926"/>
              <a:gd name="connsiteX22" fmla="*/ 6771 w 9940"/>
              <a:gd name="connsiteY22" fmla="*/ 8806 h 9926"/>
              <a:gd name="connsiteX23" fmla="*/ 5259 w 9940"/>
              <a:gd name="connsiteY23" fmla="*/ 7218 h 9926"/>
              <a:gd name="connsiteX24" fmla="*/ 3266 w 9940"/>
              <a:gd name="connsiteY24" fmla="*/ 6515 h 9926"/>
              <a:gd name="connsiteX25" fmla="*/ 2132 w 9940"/>
              <a:gd name="connsiteY25" fmla="*/ 5759 h 9926"/>
              <a:gd name="connsiteX26" fmla="*/ 551 w 9940"/>
              <a:gd name="connsiteY26" fmla="*/ 3702 h 9926"/>
              <a:gd name="connsiteX27" fmla="*/ 173 w 9940"/>
              <a:gd name="connsiteY27" fmla="*/ 2791 h 9926"/>
              <a:gd name="connsiteX28" fmla="*/ 70 w 9940"/>
              <a:gd name="connsiteY28" fmla="*/ 1567 h 9926"/>
              <a:gd name="connsiteX29" fmla="*/ 1 w 9940"/>
              <a:gd name="connsiteY29" fmla="*/ 343 h 9926"/>
              <a:gd name="connsiteX0" fmla="*/ 31 w 9961"/>
              <a:gd name="connsiteY0" fmla="*/ 1579 h 10000"/>
              <a:gd name="connsiteX1" fmla="*/ 100 w 9961"/>
              <a:gd name="connsiteY1" fmla="*/ 214 h 10000"/>
              <a:gd name="connsiteX2" fmla="*/ 1033 w 9961"/>
              <a:gd name="connsiteY2" fmla="*/ 241 h 10000"/>
              <a:gd name="connsiteX3" fmla="*/ 1206 w 9961"/>
              <a:gd name="connsiteY3" fmla="*/ 738 h 10000"/>
              <a:gd name="connsiteX4" fmla="*/ 1380 w 9961"/>
              <a:gd name="connsiteY4" fmla="*/ 2156 h 10000"/>
              <a:gd name="connsiteX5" fmla="*/ 1656 w 9961"/>
              <a:gd name="connsiteY5" fmla="*/ 2732 h 10000"/>
              <a:gd name="connsiteX6" fmla="*/ 3074 w 9961"/>
              <a:gd name="connsiteY6" fmla="*/ 4307 h 10000"/>
              <a:gd name="connsiteX7" fmla="*/ 3904 w 9961"/>
              <a:gd name="connsiteY7" fmla="*/ 4727 h 10000"/>
              <a:gd name="connsiteX8" fmla="*/ 4940 w 9961"/>
              <a:gd name="connsiteY8" fmla="*/ 4910 h 10000"/>
              <a:gd name="connsiteX9" fmla="*/ 4975 w 9961"/>
              <a:gd name="connsiteY9" fmla="*/ 4858 h 10000"/>
              <a:gd name="connsiteX10" fmla="*/ 4076 w 9961"/>
              <a:gd name="connsiteY10" fmla="*/ 3965 h 10000"/>
              <a:gd name="connsiteX11" fmla="*/ 3108 w 9961"/>
              <a:gd name="connsiteY11" fmla="*/ 3231 h 10000"/>
              <a:gd name="connsiteX12" fmla="*/ 2831 w 9961"/>
              <a:gd name="connsiteY12" fmla="*/ 2838 h 10000"/>
              <a:gd name="connsiteX13" fmla="*/ 3004 w 9961"/>
              <a:gd name="connsiteY13" fmla="*/ 2313 h 10000"/>
              <a:gd name="connsiteX14" fmla="*/ 3765 w 9961"/>
              <a:gd name="connsiteY14" fmla="*/ 2208 h 10000"/>
              <a:gd name="connsiteX15" fmla="*/ 4249 w 9961"/>
              <a:gd name="connsiteY15" fmla="*/ 2444 h 10000"/>
              <a:gd name="connsiteX16" fmla="*/ 5425 w 9961"/>
              <a:gd name="connsiteY16" fmla="*/ 3336 h 10000"/>
              <a:gd name="connsiteX17" fmla="*/ 7050 w 9961"/>
              <a:gd name="connsiteY17" fmla="*/ 4202 h 10000"/>
              <a:gd name="connsiteX18" fmla="*/ 8812 w 9961"/>
              <a:gd name="connsiteY18" fmla="*/ 5067 h 10000"/>
              <a:gd name="connsiteX19" fmla="*/ 9953 w 9961"/>
              <a:gd name="connsiteY19" fmla="*/ 7324 h 10000"/>
              <a:gd name="connsiteX20" fmla="*/ 9885 w 9961"/>
              <a:gd name="connsiteY20" fmla="*/ 10000 h 10000"/>
              <a:gd name="connsiteX21" fmla="*/ 6807 w 9961"/>
              <a:gd name="connsiteY21" fmla="*/ 10000 h 10000"/>
              <a:gd name="connsiteX22" fmla="*/ 6773 w 9961"/>
              <a:gd name="connsiteY22" fmla="*/ 8872 h 10000"/>
              <a:gd name="connsiteX23" fmla="*/ 5252 w 9961"/>
              <a:gd name="connsiteY23" fmla="*/ 7272 h 10000"/>
              <a:gd name="connsiteX24" fmla="*/ 3247 w 9961"/>
              <a:gd name="connsiteY24" fmla="*/ 6564 h 10000"/>
              <a:gd name="connsiteX25" fmla="*/ 2106 w 9961"/>
              <a:gd name="connsiteY25" fmla="*/ 5802 h 10000"/>
              <a:gd name="connsiteX26" fmla="*/ 515 w 9961"/>
              <a:gd name="connsiteY26" fmla="*/ 3730 h 10000"/>
              <a:gd name="connsiteX27" fmla="*/ 135 w 9961"/>
              <a:gd name="connsiteY27" fmla="*/ 2812 h 10000"/>
              <a:gd name="connsiteX28" fmla="*/ 31 w 9961"/>
              <a:gd name="connsiteY28" fmla="*/ 1579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9961" h="10000">
                <a:moveTo>
                  <a:pt x="31" y="1579"/>
                </a:moveTo>
                <a:cubicBezTo>
                  <a:pt x="25" y="1146"/>
                  <a:pt x="-67" y="437"/>
                  <a:pt x="100" y="214"/>
                </a:cubicBezTo>
                <a:cubicBezTo>
                  <a:pt x="342" y="-75"/>
                  <a:pt x="826" y="-75"/>
                  <a:pt x="1033" y="241"/>
                </a:cubicBezTo>
                <a:cubicBezTo>
                  <a:pt x="1137" y="398"/>
                  <a:pt x="1206" y="581"/>
                  <a:pt x="1206" y="738"/>
                </a:cubicBezTo>
                <a:cubicBezTo>
                  <a:pt x="1276" y="1211"/>
                  <a:pt x="1310" y="1683"/>
                  <a:pt x="1380" y="2156"/>
                </a:cubicBezTo>
                <a:cubicBezTo>
                  <a:pt x="1414" y="2366"/>
                  <a:pt x="1517" y="2575"/>
                  <a:pt x="1656" y="2732"/>
                </a:cubicBezTo>
                <a:cubicBezTo>
                  <a:pt x="2106" y="3257"/>
                  <a:pt x="2590" y="3782"/>
                  <a:pt x="3074" y="4307"/>
                </a:cubicBezTo>
                <a:cubicBezTo>
                  <a:pt x="3281" y="4516"/>
                  <a:pt x="3558" y="4675"/>
                  <a:pt x="3904" y="4727"/>
                </a:cubicBezTo>
                <a:cubicBezTo>
                  <a:pt x="4249" y="4779"/>
                  <a:pt x="4595" y="4832"/>
                  <a:pt x="4940" y="4910"/>
                </a:cubicBezTo>
                <a:cubicBezTo>
                  <a:pt x="4940" y="4884"/>
                  <a:pt x="4940" y="4858"/>
                  <a:pt x="4975" y="4858"/>
                </a:cubicBezTo>
                <a:cubicBezTo>
                  <a:pt x="4664" y="4543"/>
                  <a:pt x="4388" y="4254"/>
                  <a:pt x="4076" y="3965"/>
                </a:cubicBezTo>
                <a:cubicBezTo>
                  <a:pt x="3765" y="3703"/>
                  <a:pt x="3419" y="3494"/>
                  <a:pt x="3108" y="3231"/>
                </a:cubicBezTo>
                <a:cubicBezTo>
                  <a:pt x="3004" y="3126"/>
                  <a:pt x="2901" y="2969"/>
                  <a:pt x="2831" y="2838"/>
                </a:cubicBezTo>
                <a:cubicBezTo>
                  <a:pt x="2728" y="2627"/>
                  <a:pt x="2797" y="2444"/>
                  <a:pt x="3004" y="2313"/>
                </a:cubicBezTo>
                <a:cubicBezTo>
                  <a:pt x="3212" y="2156"/>
                  <a:pt x="3488" y="2130"/>
                  <a:pt x="3765" y="2208"/>
                </a:cubicBezTo>
                <a:cubicBezTo>
                  <a:pt x="3938" y="2261"/>
                  <a:pt x="4111" y="2339"/>
                  <a:pt x="4249" y="2444"/>
                </a:cubicBezTo>
                <a:cubicBezTo>
                  <a:pt x="4629" y="2732"/>
                  <a:pt x="5045" y="3021"/>
                  <a:pt x="5425" y="3336"/>
                </a:cubicBezTo>
                <a:cubicBezTo>
                  <a:pt x="5873" y="3703"/>
                  <a:pt x="6461" y="3965"/>
                  <a:pt x="7050" y="4202"/>
                </a:cubicBezTo>
                <a:cubicBezTo>
                  <a:pt x="7671" y="4438"/>
                  <a:pt x="8294" y="4701"/>
                  <a:pt x="8812" y="5067"/>
                </a:cubicBezTo>
                <a:cubicBezTo>
                  <a:pt x="9676" y="5671"/>
                  <a:pt x="10022" y="6432"/>
                  <a:pt x="9953" y="7324"/>
                </a:cubicBezTo>
                <a:cubicBezTo>
                  <a:pt x="9849" y="8216"/>
                  <a:pt x="9746" y="9108"/>
                  <a:pt x="9885" y="10000"/>
                </a:cubicBezTo>
                <a:lnTo>
                  <a:pt x="6807" y="10000"/>
                </a:lnTo>
                <a:cubicBezTo>
                  <a:pt x="6807" y="9606"/>
                  <a:pt x="6807" y="9239"/>
                  <a:pt x="6773" y="8872"/>
                </a:cubicBezTo>
                <a:cubicBezTo>
                  <a:pt x="6669" y="8137"/>
                  <a:pt x="6185" y="7586"/>
                  <a:pt x="5252" y="7272"/>
                </a:cubicBezTo>
                <a:lnTo>
                  <a:pt x="3247" y="6564"/>
                </a:lnTo>
                <a:cubicBezTo>
                  <a:pt x="2763" y="6405"/>
                  <a:pt x="2382" y="6143"/>
                  <a:pt x="2106" y="5802"/>
                </a:cubicBezTo>
                <a:cubicBezTo>
                  <a:pt x="1553" y="5120"/>
                  <a:pt x="1033" y="4412"/>
                  <a:pt x="515" y="3730"/>
                </a:cubicBezTo>
                <a:cubicBezTo>
                  <a:pt x="273" y="3441"/>
                  <a:pt x="135" y="3152"/>
                  <a:pt x="135" y="2812"/>
                </a:cubicBezTo>
                <a:cubicBezTo>
                  <a:pt x="100" y="2418"/>
                  <a:pt x="66" y="1998"/>
                  <a:pt x="31" y="15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>
              <a:solidFill>
                <a:srgbClr val="0094D7"/>
              </a:solidFill>
              <a:latin typeface="Calibri"/>
              <a:cs typeface="+mn-cs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8A8159E-F6A5-F467-56F9-B80B4496863B}"/>
              </a:ext>
            </a:extLst>
          </p:cNvPr>
          <p:cNvSpPr txBox="1"/>
          <p:nvPr/>
        </p:nvSpPr>
        <p:spPr>
          <a:xfrm>
            <a:off x="1406198" y="1372145"/>
            <a:ext cx="827228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Increased</a:t>
            </a:r>
            <a:r>
              <a:rPr kumimoji="0" lang="en-US" sz="2400" b="0" i="0" u="none" strike="noStrike" kern="0" cap="none" spc="-4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Access</a:t>
            </a:r>
            <a:r>
              <a:rPr kumimoji="0" lang="en-US" sz="2400" b="0" i="0" u="none" strike="noStrike" kern="0" cap="none" spc="5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lang="en-US" sz="2400" b="0" i="0" u="none" strike="noStrike" kern="0" cap="none" spc="7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Options</a:t>
            </a:r>
            <a:r>
              <a:rPr kumimoji="0" lang="en-US" sz="2400" b="0" i="0" u="none" strike="noStrike" kern="0" cap="none" spc="8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at</a:t>
            </a:r>
            <a:r>
              <a:rPr kumimoji="0" lang="en-US" sz="2400" b="0" i="0" u="none" strike="noStrike" kern="0" cap="none" spc="6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Members’ </a:t>
            </a:r>
            <a:r>
              <a:rPr kumimoji="0" lang="en-US" sz="2400" b="0" i="0" u="none" strike="noStrike" kern="0" cap="none" spc="-1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Fingertips</a:t>
            </a:r>
            <a:endParaRPr kumimoji="0" lang="en-US" sz="24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46" name="object 3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E9FB002F-6056-DAA0-EE62-A180AE00817A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73390" y="289204"/>
            <a:ext cx="2311146" cy="470153"/>
          </a:xfrm>
          <a:prstGeom prst="rect">
            <a:avLst/>
          </a:prstGeom>
        </p:spPr>
      </p:pic>
      <p:graphicFrame>
        <p:nvGraphicFramePr>
          <p:cNvPr id="48" name="TextBox 40">
            <a:extLst>
              <a:ext uri="{FF2B5EF4-FFF2-40B4-BE49-F238E27FC236}">
                <a16:creationId xmlns:a16="http://schemas.microsoft.com/office/drawing/2014/main" id="{438C0501-BCDB-B024-D960-AA93C809047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34368224"/>
              </p:ext>
            </p:extLst>
          </p:nvPr>
        </p:nvGraphicFramePr>
        <p:xfrm>
          <a:off x="1484231" y="1850353"/>
          <a:ext cx="9553575" cy="407003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74" name="Oval 73">
            <a:extLst>
              <a:ext uri="{FF2B5EF4-FFF2-40B4-BE49-F238E27FC236}">
                <a16:creationId xmlns:a16="http://schemas.microsoft.com/office/drawing/2014/main" id="{B4BD465B-7D79-6313-ABD0-47D711EFBB54}"/>
              </a:ext>
            </a:extLst>
          </p:cNvPr>
          <p:cNvSpPr/>
          <p:nvPr/>
        </p:nvSpPr>
        <p:spPr>
          <a:xfrm rot="592260">
            <a:off x="412294" y="1883143"/>
            <a:ext cx="751079" cy="757944"/>
          </a:xfrm>
          <a:prstGeom prst="ellips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72" name="Freeform 19">
            <a:extLst>
              <a:ext uri="{FF2B5EF4-FFF2-40B4-BE49-F238E27FC236}">
                <a16:creationId xmlns:a16="http://schemas.microsoft.com/office/drawing/2014/main" id="{53C33AF3-0347-6462-2B18-DA415D7AB1C5}"/>
              </a:ext>
            </a:extLst>
          </p:cNvPr>
          <p:cNvSpPr>
            <a:spLocks noEditPoints="1"/>
          </p:cNvSpPr>
          <p:nvPr/>
        </p:nvSpPr>
        <p:spPr bwMode="auto">
          <a:xfrm rot="21266832">
            <a:off x="661509" y="2391971"/>
            <a:ext cx="311807" cy="212618"/>
          </a:xfrm>
          <a:custGeom>
            <a:avLst/>
            <a:gdLst>
              <a:gd name="T0" fmla="*/ 404 w 420"/>
              <a:gd name="T1" fmla="*/ 8 h 240"/>
              <a:gd name="T2" fmla="*/ 361 w 420"/>
              <a:gd name="T3" fmla="*/ 23 h 240"/>
              <a:gd name="T4" fmla="*/ 360 w 420"/>
              <a:gd name="T5" fmla="*/ 24 h 240"/>
              <a:gd name="T6" fmla="*/ 322 w 420"/>
              <a:gd name="T7" fmla="*/ 75 h 240"/>
              <a:gd name="T8" fmla="*/ 314 w 420"/>
              <a:gd name="T9" fmla="*/ 63 h 240"/>
              <a:gd name="T10" fmla="*/ 249 w 420"/>
              <a:gd name="T11" fmla="*/ 53 h 240"/>
              <a:gd name="T12" fmla="*/ 190 w 420"/>
              <a:gd name="T13" fmla="*/ 44 h 240"/>
              <a:gd name="T14" fmla="*/ 117 w 420"/>
              <a:gd name="T15" fmla="*/ 47 h 240"/>
              <a:gd name="T16" fmla="*/ 71 w 420"/>
              <a:gd name="T17" fmla="*/ 77 h 240"/>
              <a:gd name="T18" fmla="*/ 62 w 420"/>
              <a:gd name="T19" fmla="*/ 61 h 240"/>
              <a:gd name="T20" fmla="*/ 0 w 420"/>
              <a:gd name="T21" fmla="*/ 97 h 240"/>
              <a:gd name="T22" fmla="*/ 84 w 420"/>
              <a:gd name="T23" fmla="*/ 240 h 240"/>
              <a:gd name="T24" fmla="*/ 146 w 420"/>
              <a:gd name="T25" fmla="*/ 204 h 240"/>
              <a:gd name="T26" fmla="*/ 136 w 420"/>
              <a:gd name="T27" fmla="*/ 188 h 240"/>
              <a:gd name="T28" fmla="*/ 270 w 420"/>
              <a:gd name="T29" fmla="*/ 188 h 240"/>
              <a:gd name="T30" fmla="*/ 312 w 420"/>
              <a:gd name="T31" fmla="*/ 174 h 240"/>
              <a:gd name="T32" fmla="*/ 413 w 420"/>
              <a:gd name="T33" fmla="*/ 47 h 240"/>
              <a:gd name="T34" fmla="*/ 404 w 420"/>
              <a:gd name="T35" fmla="*/ 8 h 240"/>
              <a:gd name="T36" fmla="*/ 97 w 420"/>
              <a:gd name="T37" fmla="*/ 206 h 240"/>
              <a:gd name="T38" fmla="*/ 83 w 420"/>
              <a:gd name="T39" fmla="*/ 192 h 240"/>
              <a:gd name="T40" fmla="*/ 97 w 420"/>
              <a:gd name="T41" fmla="*/ 177 h 240"/>
              <a:gd name="T42" fmla="*/ 112 w 420"/>
              <a:gd name="T43" fmla="*/ 192 h 240"/>
              <a:gd name="T44" fmla="*/ 97 w 420"/>
              <a:gd name="T45" fmla="*/ 206 h 240"/>
              <a:gd name="T46" fmla="*/ 399 w 420"/>
              <a:gd name="T47" fmla="*/ 42 h 240"/>
              <a:gd name="T48" fmla="*/ 303 w 420"/>
              <a:gd name="T49" fmla="*/ 163 h 240"/>
              <a:gd name="T50" fmla="*/ 302 w 420"/>
              <a:gd name="T51" fmla="*/ 164 h 240"/>
              <a:gd name="T52" fmla="*/ 269 w 420"/>
              <a:gd name="T53" fmla="*/ 173 h 240"/>
              <a:gd name="T54" fmla="*/ 128 w 420"/>
              <a:gd name="T55" fmla="*/ 173 h 240"/>
              <a:gd name="T56" fmla="*/ 78 w 420"/>
              <a:gd name="T57" fmla="*/ 89 h 240"/>
              <a:gd name="T58" fmla="*/ 125 w 420"/>
              <a:gd name="T59" fmla="*/ 59 h 240"/>
              <a:gd name="T60" fmla="*/ 125 w 420"/>
              <a:gd name="T61" fmla="*/ 59 h 240"/>
              <a:gd name="T62" fmla="*/ 186 w 420"/>
              <a:gd name="T63" fmla="*/ 57 h 240"/>
              <a:gd name="T64" fmla="*/ 186 w 420"/>
              <a:gd name="T65" fmla="*/ 58 h 240"/>
              <a:gd name="T66" fmla="*/ 250 w 420"/>
              <a:gd name="T67" fmla="*/ 68 h 240"/>
              <a:gd name="T68" fmla="*/ 250 w 420"/>
              <a:gd name="T69" fmla="*/ 67 h 240"/>
              <a:gd name="T70" fmla="*/ 305 w 420"/>
              <a:gd name="T71" fmla="*/ 74 h 240"/>
              <a:gd name="T72" fmla="*/ 308 w 420"/>
              <a:gd name="T73" fmla="*/ 80 h 240"/>
              <a:gd name="T74" fmla="*/ 305 w 420"/>
              <a:gd name="T75" fmla="*/ 90 h 240"/>
              <a:gd name="T76" fmla="*/ 305 w 420"/>
              <a:gd name="T77" fmla="*/ 90 h 240"/>
              <a:gd name="T78" fmla="*/ 285 w 420"/>
              <a:gd name="T79" fmla="*/ 103 h 240"/>
              <a:gd name="T80" fmla="*/ 269 w 420"/>
              <a:gd name="T81" fmla="*/ 108 h 240"/>
              <a:gd name="T82" fmla="*/ 198 w 420"/>
              <a:gd name="T83" fmla="*/ 108 h 240"/>
              <a:gd name="T84" fmla="*/ 198 w 420"/>
              <a:gd name="T85" fmla="*/ 122 h 240"/>
              <a:gd name="T86" fmla="*/ 269 w 420"/>
              <a:gd name="T87" fmla="*/ 122 h 240"/>
              <a:gd name="T88" fmla="*/ 291 w 420"/>
              <a:gd name="T89" fmla="*/ 116 h 240"/>
              <a:gd name="T90" fmla="*/ 372 w 420"/>
              <a:gd name="T91" fmla="*/ 31 h 240"/>
              <a:gd name="T92" fmla="*/ 397 w 420"/>
              <a:gd name="T93" fmla="*/ 20 h 240"/>
              <a:gd name="T94" fmla="*/ 398 w 420"/>
              <a:gd name="T95" fmla="*/ 21 h 240"/>
              <a:gd name="T96" fmla="*/ 399 w 420"/>
              <a:gd name="T97" fmla="*/ 42 h 2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20" h="240">
                <a:moveTo>
                  <a:pt x="404" y="8"/>
                </a:moveTo>
                <a:cubicBezTo>
                  <a:pt x="396" y="3"/>
                  <a:pt x="377" y="0"/>
                  <a:pt x="361" y="23"/>
                </a:cubicBezTo>
                <a:cubicBezTo>
                  <a:pt x="360" y="24"/>
                  <a:pt x="360" y="24"/>
                  <a:pt x="360" y="24"/>
                </a:cubicBezTo>
                <a:cubicBezTo>
                  <a:pt x="360" y="24"/>
                  <a:pt x="344" y="51"/>
                  <a:pt x="322" y="75"/>
                </a:cubicBezTo>
                <a:cubicBezTo>
                  <a:pt x="320" y="70"/>
                  <a:pt x="318" y="67"/>
                  <a:pt x="314" y="63"/>
                </a:cubicBezTo>
                <a:cubicBezTo>
                  <a:pt x="296" y="49"/>
                  <a:pt x="255" y="53"/>
                  <a:pt x="249" y="53"/>
                </a:cubicBezTo>
                <a:cubicBezTo>
                  <a:pt x="223" y="54"/>
                  <a:pt x="193" y="45"/>
                  <a:pt x="190" y="44"/>
                </a:cubicBezTo>
                <a:cubicBezTo>
                  <a:pt x="147" y="27"/>
                  <a:pt x="120" y="45"/>
                  <a:pt x="117" y="47"/>
                </a:cubicBezTo>
                <a:cubicBezTo>
                  <a:pt x="71" y="77"/>
                  <a:pt x="71" y="77"/>
                  <a:pt x="71" y="77"/>
                </a:cubicBezTo>
                <a:cubicBezTo>
                  <a:pt x="62" y="61"/>
                  <a:pt x="62" y="61"/>
                  <a:pt x="62" y="61"/>
                </a:cubicBezTo>
                <a:cubicBezTo>
                  <a:pt x="0" y="97"/>
                  <a:pt x="0" y="97"/>
                  <a:pt x="0" y="97"/>
                </a:cubicBezTo>
                <a:cubicBezTo>
                  <a:pt x="84" y="240"/>
                  <a:pt x="84" y="240"/>
                  <a:pt x="84" y="240"/>
                </a:cubicBezTo>
                <a:cubicBezTo>
                  <a:pt x="146" y="204"/>
                  <a:pt x="146" y="204"/>
                  <a:pt x="146" y="204"/>
                </a:cubicBezTo>
                <a:cubicBezTo>
                  <a:pt x="136" y="188"/>
                  <a:pt x="136" y="188"/>
                  <a:pt x="136" y="188"/>
                </a:cubicBezTo>
                <a:cubicBezTo>
                  <a:pt x="270" y="188"/>
                  <a:pt x="270" y="188"/>
                  <a:pt x="270" y="188"/>
                </a:cubicBezTo>
                <a:cubicBezTo>
                  <a:pt x="276" y="188"/>
                  <a:pt x="298" y="187"/>
                  <a:pt x="312" y="174"/>
                </a:cubicBezTo>
                <a:cubicBezTo>
                  <a:pt x="317" y="170"/>
                  <a:pt x="391" y="109"/>
                  <a:pt x="413" y="47"/>
                </a:cubicBezTo>
                <a:cubicBezTo>
                  <a:pt x="417" y="36"/>
                  <a:pt x="420" y="15"/>
                  <a:pt x="404" y="8"/>
                </a:cubicBezTo>
                <a:close/>
                <a:moveTo>
                  <a:pt x="97" y="206"/>
                </a:moveTo>
                <a:cubicBezTo>
                  <a:pt x="89" y="206"/>
                  <a:pt x="83" y="200"/>
                  <a:pt x="83" y="192"/>
                </a:cubicBezTo>
                <a:cubicBezTo>
                  <a:pt x="83" y="184"/>
                  <a:pt x="89" y="177"/>
                  <a:pt x="97" y="177"/>
                </a:cubicBezTo>
                <a:cubicBezTo>
                  <a:pt x="105" y="177"/>
                  <a:pt x="112" y="184"/>
                  <a:pt x="112" y="192"/>
                </a:cubicBezTo>
                <a:cubicBezTo>
                  <a:pt x="112" y="200"/>
                  <a:pt x="105" y="206"/>
                  <a:pt x="97" y="206"/>
                </a:cubicBezTo>
                <a:close/>
                <a:moveTo>
                  <a:pt x="399" y="42"/>
                </a:moveTo>
                <a:cubicBezTo>
                  <a:pt x="379" y="101"/>
                  <a:pt x="303" y="163"/>
                  <a:pt x="303" y="163"/>
                </a:cubicBezTo>
                <a:cubicBezTo>
                  <a:pt x="302" y="164"/>
                  <a:pt x="302" y="164"/>
                  <a:pt x="302" y="164"/>
                </a:cubicBezTo>
                <a:cubicBezTo>
                  <a:pt x="293" y="172"/>
                  <a:pt x="275" y="174"/>
                  <a:pt x="269" y="173"/>
                </a:cubicBezTo>
                <a:cubicBezTo>
                  <a:pt x="128" y="173"/>
                  <a:pt x="128" y="173"/>
                  <a:pt x="128" y="173"/>
                </a:cubicBezTo>
                <a:cubicBezTo>
                  <a:pt x="78" y="89"/>
                  <a:pt x="78" y="89"/>
                  <a:pt x="78" y="89"/>
                </a:cubicBezTo>
                <a:cubicBezTo>
                  <a:pt x="125" y="59"/>
                  <a:pt x="125" y="59"/>
                  <a:pt x="125" y="59"/>
                </a:cubicBezTo>
                <a:cubicBezTo>
                  <a:pt x="125" y="59"/>
                  <a:pt x="125" y="59"/>
                  <a:pt x="125" y="59"/>
                </a:cubicBezTo>
                <a:cubicBezTo>
                  <a:pt x="126" y="58"/>
                  <a:pt x="148" y="43"/>
                  <a:pt x="186" y="57"/>
                </a:cubicBezTo>
                <a:cubicBezTo>
                  <a:pt x="186" y="58"/>
                  <a:pt x="186" y="58"/>
                  <a:pt x="186" y="58"/>
                </a:cubicBezTo>
                <a:cubicBezTo>
                  <a:pt x="187" y="58"/>
                  <a:pt x="220" y="69"/>
                  <a:pt x="250" y="68"/>
                </a:cubicBezTo>
                <a:cubicBezTo>
                  <a:pt x="250" y="67"/>
                  <a:pt x="250" y="67"/>
                  <a:pt x="250" y="67"/>
                </a:cubicBezTo>
                <a:cubicBezTo>
                  <a:pt x="266" y="66"/>
                  <a:pt x="295" y="66"/>
                  <a:pt x="305" y="74"/>
                </a:cubicBezTo>
                <a:cubicBezTo>
                  <a:pt x="307" y="76"/>
                  <a:pt x="308" y="78"/>
                  <a:pt x="308" y="80"/>
                </a:cubicBezTo>
                <a:cubicBezTo>
                  <a:pt x="308" y="81"/>
                  <a:pt x="310" y="86"/>
                  <a:pt x="305" y="90"/>
                </a:cubicBezTo>
                <a:cubicBezTo>
                  <a:pt x="305" y="90"/>
                  <a:pt x="305" y="90"/>
                  <a:pt x="305" y="90"/>
                </a:cubicBezTo>
                <a:cubicBezTo>
                  <a:pt x="298" y="95"/>
                  <a:pt x="292" y="100"/>
                  <a:pt x="285" y="103"/>
                </a:cubicBezTo>
                <a:cubicBezTo>
                  <a:pt x="281" y="105"/>
                  <a:pt x="272" y="108"/>
                  <a:pt x="269" y="108"/>
                </a:cubicBezTo>
                <a:cubicBezTo>
                  <a:pt x="198" y="108"/>
                  <a:pt x="198" y="108"/>
                  <a:pt x="198" y="108"/>
                </a:cubicBezTo>
                <a:cubicBezTo>
                  <a:pt x="198" y="122"/>
                  <a:pt x="198" y="122"/>
                  <a:pt x="198" y="122"/>
                </a:cubicBezTo>
                <a:cubicBezTo>
                  <a:pt x="269" y="122"/>
                  <a:pt x="269" y="122"/>
                  <a:pt x="269" y="122"/>
                </a:cubicBezTo>
                <a:cubicBezTo>
                  <a:pt x="277" y="122"/>
                  <a:pt x="289" y="117"/>
                  <a:pt x="291" y="116"/>
                </a:cubicBezTo>
                <a:cubicBezTo>
                  <a:pt x="334" y="95"/>
                  <a:pt x="369" y="36"/>
                  <a:pt x="372" y="31"/>
                </a:cubicBezTo>
                <a:cubicBezTo>
                  <a:pt x="384" y="14"/>
                  <a:pt x="396" y="20"/>
                  <a:pt x="397" y="20"/>
                </a:cubicBezTo>
                <a:cubicBezTo>
                  <a:pt x="398" y="21"/>
                  <a:pt x="398" y="21"/>
                  <a:pt x="398" y="21"/>
                </a:cubicBezTo>
                <a:cubicBezTo>
                  <a:pt x="406" y="24"/>
                  <a:pt x="400" y="42"/>
                  <a:pt x="399" y="42"/>
                </a:cubicBezTo>
                <a:close/>
              </a:path>
            </a:pathLst>
          </a:custGeom>
          <a:solidFill>
            <a:schemeClr val="tx2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22AD2837-239F-20A4-3D53-08E2E60934B7}"/>
              </a:ext>
            </a:extLst>
          </p:cNvPr>
          <p:cNvGrpSpPr/>
          <p:nvPr/>
        </p:nvGrpSpPr>
        <p:grpSpPr>
          <a:xfrm>
            <a:off x="573223" y="2059393"/>
            <a:ext cx="423241" cy="343230"/>
            <a:chOff x="2686064" y="3020232"/>
            <a:chExt cx="983357" cy="833832"/>
          </a:xfrm>
        </p:grpSpPr>
        <p:sp>
          <p:nvSpPr>
            <p:cNvPr id="4" name="Freeform 107">
              <a:extLst>
                <a:ext uri="{FF2B5EF4-FFF2-40B4-BE49-F238E27FC236}">
                  <a16:creationId xmlns:a16="http://schemas.microsoft.com/office/drawing/2014/main" id="{1E56E6AD-DEC3-6EEA-0231-91C520A1AEAC}"/>
                </a:ext>
              </a:extLst>
            </p:cNvPr>
            <p:cNvSpPr>
              <a:spLocks/>
            </p:cNvSpPr>
            <p:nvPr/>
          </p:nvSpPr>
          <p:spPr bwMode="auto">
            <a:xfrm>
              <a:off x="2731331" y="3043596"/>
              <a:ext cx="405963" cy="772499"/>
            </a:xfrm>
            <a:custGeom>
              <a:avLst/>
              <a:gdLst>
                <a:gd name="T0" fmla="*/ 231 w 231"/>
                <a:gd name="T1" fmla="*/ 56 h 440"/>
                <a:gd name="T2" fmla="*/ 211 w 231"/>
                <a:gd name="T3" fmla="*/ 35 h 440"/>
                <a:gd name="T4" fmla="*/ 145 w 231"/>
                <a:gd name="T5" fmla="*/ 2 h 440"/>
                <a:gd name="T6" fmla="*/ 97 w 231"/>
                <a:gd name="T7" fmla="*/ 2 h 440"/>
                <a:gd name="T8" fmla="*/ 43 w 231"/>
                <a:gd name="T9" fmla="*/ 25 h 440"/>
                <a:gd name="T10" fmla="*/ 8 w 231"/>
                <a:gd name="T11" fmla="*/ 67 h 440"/>
                <a:gd name="T12" fmla="*/ 0 w 231"/>
                <a:gd name="T13" fmla="*/ 118 h 440"/>
                <a:gd name="T14" fmla="*/ 0 w 231"/>
                <a:gd name="T15" fmla="*/ 169 h 440"/>
                <a:gd name="T16" fmla="*/ 8 w 231"/>
                <a:gd name="T17" fmla="*/ 203 h 440"/>
                <a:gd name="T18" fmla="*/ 93 w 231"/>
                <a:gd name="T19" fmla="*/ 319 h 440"/>
                <a:gd name="T20" fmla="*/ 231 w 231"/>
                <a:gd name="T21" fmla="*/ 440 h 440"/>
                <a:gd name="T22" fmla="*/ 231 w 231"/>
                <a:gd name="T23" fmla="*/ 56 h 44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</a:cxnLst>
              <a:rect l="0" t="0" r="r" b="b"/>
              <a:pathLst>
                <a:path w="231" h="440">
                  <a:moveTo>
                    <a:pt x="231" y="56"/>
                  </a:moveTo>
                  <a:cubicBezTo>
                    <a:pt x="211" y="35"/>
                    <a:pt x="211" y="35"/>
                    <a:pt x="211" y="35"/>
                  </a:cubicBezTo>
                  <a:cubicBezTo>
                    <a:pt x="145" y="2"/>
                    <a:pt x="145" y="2"/>
                    <a:pt x="145" y="2"/>
                  </a:cubicBezTo>
                  <a:cubicBezTo>
                    <a:pt x="145" y="2"/>
                    <a:pt x="99" y="3"/>
                    <a:pt x="97" y="2"/>
                  </a:cubicBezTo>
                  <a:cubicBezTo>
                    <a:pt x="95" y="0"/>
                    <a:pt x="45" y="25"/>
                    <a:pt x="43" y="25"/>
                  </a:cubicBezTo>
                  <a:cubicBezTo>
                    <a:pt x="41" y="24"/>
                    <a:pt x="8" y="67"/>
                    <a:pt x="8" y="67"/>
                  </a:cubicBezTo>
                  <a:cubicBezTo>
                    <a:pt x="8" y="67"/>
                    <a:pt x="0" y="112"/>
                    <a:pt x="0" y="118"/>
                  </a:cubicBezTo>
                  <a:cubicBezTo>
                    <a:pt x="0" y="123"/>
                    <a:pt x="0" y="169"/>
                    <a:pt x="0" y="169"/>
                  </a:cubicBezTo>
                  <a:cubicBezTo>
                    <a:pt x="8" y="203"/>
                    <a:pt x="8" y="203"/>
                    <a:pt x="8" y="203"/>
                  </a:cubicBezTo>
                  <a:cubicBezTo>
                    <a:pt x="93" y="319"/>
                    <a:pt x="93" y="319"/>
                    <a:pt x="93" y="319"/>
                  </a:cubicBezTo>
                  <a:cubicBezTo>
                    <a:pt x="231" y="440"/>
                    <a:pt x="231" y="440"/>
                    <a:pt x="231" y="440"/>
                  </a:cubicBezTo>
                  <a:lnTo>
                    <a:pt x="231" y="5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5" name="Freeform 108">
              <a:extLst>
                <a:ext uri="{FF2B5EF4-FFF2-40B4-BE49-F238E27FC236}">
                  <a16:creationId xmlns:a16="http://schemas.microsoft.com/office/drawing/2014/main" id="{DB1A4260-1BD1-668F-F251-244777FC25B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216728" y="3040676"/>
              <a:ext cx="452693" cy="803166"/>
            </a:xfrm>
            <a:custGeom>
              <a:avLst/>
              <a:gdLst>
                <a:gd name="T0" fmla="*/ 232 w 258"/>
                <a:gd name="T1" fmla="*/ 119 h 458"/>
                <a:gd name="T2" fmla="*/ 185 w 258"/>
                <a:gd name="T3" fmla="*/ 57 h 458"/>
                <a:gd name="T4" fmla="*/ 180 w 258"/>
                <a:gd name="T5" fmla="*/ 55 h 458"/>
                <a:gd name="T6" fmla="*/ 74 w 258"/>
                <a:gd name="T7" fmla="*/ 35 h 458"/>
                <a:gd name="T8" fmla="*/ 1 w 258"/>
                <a:gd name="T9" fmla="*/ 89 h 458"/>
                <a:gd name="T10" fmla="*/ 46 w 258"/>
                <a:gd name="T11" fmla="*/ 458 h 458"/>
                <a:gd name="T12" fmla="*/ 75 w 258"/>
                <a:gd name="T13" fmla="*/ 448 h 458"/>
                <a:gd name="T14" fmla="*/ 97 w 258"/>
                <a:gd name="T15" fmla="*/ 430 h 458"/>
                <a:gd name="T16" fmla="*/ 194 w 258"/>
                <a:gd name="T17" fmla="*/ 322 h 458"/>
                <a:gd name="T18" fmla="*/ 191 w 258"/>
                <a:gd name="T19" fmla="*/ 301 h 458"/>
                <a:gd name="T20" fmla="*/ 233 w 258"/>
                <a:gd name="T21" fmla="*/ 208 h 458"/>
                <a:gd name="T22" fmla="*/ 97 w 258"/>
                <a:gd name="T23" fmla="*/ 413 h 458"/>
                <a:gd name="T24" fmla="*/ 92 w 258"/>
                <a:gd name="T25" fmla="*/ 401 h 458"/>
                <a:gd name="T26" fmla="*/ 65 w 258"/>
                <a:gd name="T27" fmla="*/ 436 h 458"/>
                <a:gd name="T28" fmla="*/ 47 w 258"/>
                <a:gd name="T29" fmla="*/ 442 h 458"/>
                <a:gd name="T30" fmla="*/ 18 w 258"/>
                <a:gd name="T31" fmla="*/ 285 h 458"/>
                <a:gd name="T32" fmla="*/ 75 w 258"/>
                <a:gd name="T33" fmla="*/ 303 h 458"/>
                <a:gd name="T34" fmla="*/ 101 w 258"/>
                <a:gd name="T35" fmla="*/ 332 h 458"/>
                <a:gd name="T36" fmla="*/ 58 w 258"/>
                <a:gd name="T37" fmla="*/ 357 h 458"/>
                <a:gd name="T38" fmla="*/ 72 w 258"/>
                <a:gd name="T39" fmla="*/ 377 h 458"/>
                <a:gd name="T40" fmla="*/ 126 w 258"/>
                <a:gd name="T41" fmla="*/ 385 h 458"/>
                <a:gd name="T42" fmla="*/ 141 w 258"/>
                <a:gd name="T43" fmla="*/ 371 h 458"/>
                <a:gd name="T44" fmla="*/ 117 w 258"/>
                <a:gd name="T45" fmla="*/ 332 h 458"/>
                <a:gd name="T46" fmla="*/ 117 w 258"/>
                <a:gd name="T47" fmla="*/ 273 h 458"/>
                <a:gd name="T48" fmla="*/ 177 w 258"/>
                <a:gd name="T49" fmla="*/ 322 h 458"/>
                <a:gd name="T50" fmla="*/ 165 w 258"/>
                <a:gd name="T51" fmla="*/ 156 h 458"/>
                <a:gd name="T52" fmla="*/ 182 w 258"/>
                <a:gd name="T53" fmla="*/ 196 h 458"/>
                <a:gd name="T54" fmla="*/ 143 w 258"/>
                <a:gd name="T55" fmla="*/ 215 h 458"/>
                <a:gd name="T56" fmla="*/ 158 w 258"/>
                <a:gd name="T57" fmla="*/ 236 h 458"/>
                <a:gd name="T58" fmla="*/ 205 w 258"/>
                <a:gd name="T59" fmla="*/ 216 h 458"/>
                <a:gd name="T60" fmla="*/ 231 w 258"/>
                <a:gd name="T61" fmla="*/ 245 h 458"/>
                <a:gd name="T62" fmla="*/ 181 w 258"/>
                <a:gd name="T63" fmla="*/ 283 h 458"/>
                <a:gd name="T64" fmla="*/ 124 w 258"/>
                <a:gd name="T65" fmla="*/ 255 h 458"/>
                <a:gd name="T66" fmla="*/ 63 w 258"/>
                <a:gd name="T67" fmla="*/ 180 h 458"/>
                <a:gd name="T68" fmla="*/ 43 w 258"/>
                <a:gd name="T69" fmla="*/ 201 h 458"/>
                <a:gd name="T70" fmla="*/ 108 w 258"/>
                <a:gd name="T71" fmla="*/ 242 h 458"/>
                <a:gd name="T72" fmla="*/ 19 w 258"/>
                <a:gd name="T73" fmla="*/ 255 h 458"/>
                <a:gd name="T74" fmla="*/ 18 w 258"/>
                <a:gd name="T75" fmla="*/ 89 h 458"/>
                <a:gd name="T76" fmla="*/ 39 w 258"/>
                <a:gd name="T77" fmla="*/ 51 h 458"/>
                <a:gd name="T78" fmla="*/ 89 w 258"/>
                <a:gd name="T79" fmla="*/ 64 h 458"/>
                <a:gd name="T80" fmla="*/ 89 w 258"/>
                <a:gd name="T81" fmla="*/ 43 h 458"/>
                <a:gd name="T82" fmla="*/ 163 w 258"/>
                <a:gd name="T83" fmla="*/ 55 h 458"/>
                <a:gd name="T84" fmla="*/ 166 w 258"/>
                <a:gd name="T85" fmla="*/ 91 h 458"/>
                <a:gd name="T86" fmla="*/ 186 w 258"/>
                <a:gd name="T87" fmla="*/ 73 h 458"/>
                <a:gd name="T88" fmla="*/ 190 w 258"/>
                <a:gd name="T89" fmla="*/ 134 h 458"/>
                <a:gd name="T90" fmla="*/ 167 w 258"/>
                <a:gd name="T91" fmla="*/ 126 h 458"/>
                <a:gd name="T92" fmla="*/ 156 w 258"/>
                <a:gd name="T93" fmla="*/ 106 h 458"/>
                <a:gd name="T94" fmla="*/ 153 w 258"/>
                <a:gd name="T95" fmla="*/ 102 h 458"/>
                <a:gd name="T96" fmla="*/ 151 w 258"/>
                <a:gd name="T97" fmla="*/ 99 h 458"/>
                <a:gd name="T98" fmla="*/ 110 w 258"/>
                <a:gd name="T99" fmla="*/ 80 h 458"/>
                <a:gd name="T100" fmla="*/ 71 w 258"/>
                <a:gd name="T101" fmla="*/ 148 h 458"/>
                <a:gd name="T102" fmla="*/ 83 w 258"/>
                <a:gd name="T103" fmla="*/ 129 h 458"/>
                <a:gd name="T104" fmla="*/ 142 w 258"/>
                <a:gd name="T105" fmla="*/ 118 h 458"/>
                <a:gd name="T106" fmla="*/ 224 w 258"/>
                <a:gd name="T107" fmla="*/ 134 h 458"/>
                <a:gd name="T108" fmla="*/ 205 w 258"/>
                <a:gd name="T109" fmla="*/ 199 h 458"/>
                <a:gd name="T110" fmla="*/ 198 w 258"/>
                <a:gd name="T111" fmla="*/ 196 h 4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58" h="458">
                  <a:moveTo>
                    <a:pt x="258" y="164"/>
                  </a:moveTo>
                  <a:cubicBezTo>
                    <a:pt x="258" y="145"/>
                    <a:pt x="247" y="128"/>
                    <a:pt x="232" y="119"/>
                  </a:cubicBezTo>
                  <a:cubicBezTo>
                    <a:pt x="234" y="113"/>
                    <a:pt x="235" y="107"/>
                    <a:pt x="235" y="101"/>
                  </a:cubicBezTo>
                  <a:cubicBezTo>
                    <a:pt x="233" y="75"/>
                    <a:pt x="211" y="55"/>
                    <a:pt x="185" y="57"/>
                  </a:cubicBezTo>
                  <a:cubicBezTo>
                    <a:pt x="183" y="57"/>
                    <a:pt x="181" y="57"/>
                    <a:pt x="179" y="57"/>
                  </a:cubicBezTo>
                  <a:cubicBezTo>
                    <a:pt x="180" y="57"/>
                    <a:pt x="180" y="56"/>
                    <a:pt x="180" y="55"/>
                  </a:cubicBezTo>
                  <a:cubicBezTo>
                    <a:pt x="180" y="25"/>
                    <a:pt x="155" y="0"/>
                    <a:pt x="125" y="0"/>
                  </a:cubicBezTo>
                  <a:cubicBezTo>
                    <a:pt x="102" y="0"/>
                    <a:pt x="82" y="15"/>
                    <a:pt x="74" y="35"/>
                  </a:cubicBezTo>
                  <a:cubicBezTo>
                    <a:pt x="54" y="27"/>
                    <a:pt x="36" y="34"/>
                    <a:pt x="34" y="35"/>
                  </a:cubicBezTo>
                  <a:cubicBezTo>
                    <a:pt x="6" y="45"/>
                    <a:pt x="0" y="74"/>
                    <a:pt x="1" y="89"/>
                  </a:cubicBezTo>
                  <a:cubicBezTo>
                    <a:pt x="1" y="416"/>
                    <a:pt x="1" y="416"/>
                    <a:pt x="1" y="416"/>
                  </a:cubicBezTo>
                  <a:cubicBezTo>
                    <a:pt x="1" y="430"/>
                    <a:pt x="11" y="458"/>
                    <a:pt x="46" y="458"/>
                  </a:cubicBezTo>
                  <a:cubicBezTo>
                    <a:pt x="47" y="458"/>
                    <a:pt x="48" y="458"/>
                    <a:pt x="49" y="458"/>
                  </a:cubicBezTo>
                  <a:cubicBezTo>
                    <a:pt x="54" y="458"/>
                    <a:pt x="65" y="457"/>
                    <a:pt x="75" y="448"/>
                  </a:cubicBezTo>
                  <a:cubicBezTo>
                    <a:pt x="81" y="443"/>
                    <a:pt x="85" y="437"/>
                    <a:pt x="88" y="429"/>
                  </a:cubicBezTo>
                  <a:cubicBezTo>
                    <a:pt x="91" y="429"/>
                    <a:pt x="94" y="430"/>
                    <a:pt x="97" y="430"/>
                  </a:cubicBezTo>
                  <a:cubicBezTo>
                    <a:pt x="121" y="430"/>
                    <a:pt x="141" y="411"/>
                    <a:pt x="143" y="388"/>
                  </a:cubicBezTo>
                  <a:cubicBezTo>
                    <a:pt x="172" y="380"/>
                    <a:pt x="194" y="354"/>
                    <a:pt x="194" y="322"/>
                  </a:cubicBezTo>
                  <a:cubicBezTo>
                    <a:pt x="194" y="315"/>
                    <a:pt x="193" y="308"/>
                    <a:pt x="190" y="301"/>
                  </a:cubicBezTo>
                  <a:cubicBezTo>
                    <a:pt x="191" y="301"/>
                    <a:pt x="191" y="301"/>
                    <a:pt x="191" y="301"/>
                  </a:cubicBezTo>
                  <a:cubicBezTo>
                    <a:pt x="222" y="301"/>
                    <a:pt x="247" y="276"/>
                    <a:pt x="247" y="245"/>
                  </a:cubicBezTo>
                  <a:cubicBezTo>
                    <a:pt x="247" y="231"/>
                    <a:pt x="242" y="218"/>
                    <a:pt x="233" y="208"/>
                  </a:cubicBezTo>
                  <a:cubicBezTo>
                    <a:pt x="248" y="199"/>
                    <a:pt x="258" y="182"/>
                    <a:pt x="258" y="164"/>
                  </a:cubicBezTo>
                  <a:close/>
                  <a:moveTo>
                    <a:pt x="97" y="413"/>
                  </a:moveTo>
                  <a:cubicBezTo>
                    <a:pt x="95" y="413"/>
                    <a:pt x="93" y="413"/>
                    <a:pt x="92" y="413"/>
                  </a:cubicBezTo>
                  <a:cubicBezTo>
                    <a:pt x="92" y="409"/>
                    <a:pt x="92" y="405"/>
                    <a:pt x="92" y="401"/>
                  </a:cubicBezTo>
                  <a:cubicBezTo>
                    <a:pt x="76" y="401"/>
                    <a:pt x="76" y="401"/>
                    <a:pt x="76" y="401"/>
                  </a:cubicBezTo>
                  <a:cubicBezTo>
                    <a:pt x="76" y="417"/>
                    <a:pt x="72" y="429"/>
                    <a:pt x="65" y="436"/>
                  </a:cubicBezTo>
                  <a:cubicBezTo>
                    <a:pt x="57" y="442"/>
                    <a:pt x="48" y="442"/>
                    <a:pt x="48" y="442"/>
                  </a:cubicBezTo>
                  <a:cubicBezTo>
                    <a:pt x="47" y="442"/>
                    <a:pt x="47" y="442"/>
                    <a:pt x="47" y="442"/>
                  </a:cubicBezTo>
                  <a:cubicBezTo>
                    <a:pt x="19" y="442"/>
                    <a:pt x="18" y="420"/>
                    <a:pt x="18" y="416"/>
                  </a:cubicBezTo>
                  <a:cubicBezTo>
                    <a:pt x="18" y="285"/>
                    <a:pt x="18" y="285"/>
                    <a:pt x="18" y="285"/>
                  </a:cubicBezTo>
                  <a:cubicBezTo>
                    <a:pt x="29" y="297"/>
                    <a:pt x="45" y="304"/>
                    <a:pt x="63" y="304"/>
                  </a:cubicBezTo>
                  <a:cubicBezTo>
                    <a:pt x="67" y="304"/>
                    <a:pt x="71" y="304"/>
                    <a:pt x="75" y="303"/>
                  </a:cubicBezTo>
                  <a:cubicBezTo>
                    <a:pt x="75" y="303"/>
                    <a:pt x="75" y="303"/>
                    <a:pt x="75" y="303"/>
                  </a:cubicBezTo>
                  <a:cubicBezTo>
                    <a:pt x="89" y="304"/>
                    <a:pt x="101" y="317"/>
                    <a:pt x="101" y="332"/>
                  </a:cubicBezTo>
                  <a:cubicBezTo>
                    <a:pt x="101" y="348"/>
                    <a:pt x="88" y="361"/>
                    <a:pt x="72" y="361"/>
                  </a:cubicBezTo>
                  <a:cubicBezTo>
                    <a:pt x="67" y="361"/>
                    <a:pt x="62" y="359"/>
                    <a:pt x="58" y="357"/>
                  </a:cubicBezTo>
                  <a:cubicBezTo>
                    <a:pt x="51" y="372"/>
                    <a:pt x="51" y="372"/>
                    <a:pt x="51" y="372"/>
                  </a:cubicBezTo>
                  <a:cubicBezTo>
                    <a:pt x="57" y="375"/>
                    <a:pt x="64" y="377"/>
                    <a:pt x="72" y="377"/>
                  </a:cubicBezTo>
                  <a:cubicBezTo>
                    <a:pt x="87" y="377"/>
                    <a:pt x="100" y="370"/>
                    <a:pt x="109" y="358"/>
                  </a:cubicBezTo>
                  <a:cubicBezTo>
                    <a:pt x="119" y="363"/>
                    <a:pt x="126" y="373"/>
                    <a:pt x="126" y="385"/>
                  </a:cubicBezTo>
                  <a:cubicBezTo>
                    <a:pt x="126" y="400"/>
                    <a:pt x="113" y="413"/>
                    <a:pt x="97" y="413"/>
                  </a:cubicBezTo>
                  <a:close/>
                  <a:moveTo>
                    <a:pt x="141" y="371"/>
                  </a:moveTo>
                  <a:cubicBezTo>
                    <a:pt x="137" y="359"/>
                    <a:pt x="128" y="348"/>
                    <a:pt x="116" y="343"/>
                  </a:cubicBezTo>
                  <a:cubicBezTo>
                    <a:pt x="117" y="340"/>
                    <a:pt x="117" y="336"/>
                    <a:pt x="117" y="332"/>
                  </a:cubicBezTo>
                  <a:cubicBezTo>
                    <a:pt x="117" y="316"/>
                    <a:pt x="109" y="302"/>
                    <a:pt x="97" y="294"/>
                  </a:cubicBezTo>
                  <a:cubicBezTo>
                    <a:pt x="105" y="288"/>
                    <a:pt x="112" y="281"/>
                    <a:pt x="117" y="273"/>
                  </a:cubicBezTo>
                  <a:cubicBezTo>
                    <a:pt x="120" y="272"/>
                    <a:pt x="123" y="272"/>
                    <a:pt x="127" y="272"/>
                  </a:cubicBezTo>
                  <a:cubicBezTo>
                    <a:pt x="154" y="272"/>
                    <a:pt x="177" y="294"/>
                    <a:pt x="177" y="322"/>
                  </a:cubicBezTo>
                  <a:cubicBezTo>
                    <a:pt x="177" y="345"/>
                    <a:pt x="162" y="365"/>
                    <a:pt x="141" y="371"/>
                  </a:cubicBezTo>
                  <a:close/>
                  <a:moveTo>
                    <a:pt x="165" y="156"/>
                  </a:moveTo>
                  <a:cubicBezTo>
                    <a:pt x="160" y="172"/>
                    <a:pt x="160" y="172"/>
                    <a:pt x="160" y="172"/>
                  </a:cubicBezTo>
                  <a:cubicBezTo>
                    <a:pt x="172" y="173"/>
                    <a:pt x="182" y="183"/>
                    <a:pt x="182" y="196"/>
                  </a:cubicBezTo>
                  <a:cubicBezTo>
                    <a:pt x="182" y="209"/>
                    <a:pt x="171" y="219"/>
                    <a:pt x="158" y="219"/>
                  </a:cubicBezTo>
                  <a:cubicBezTo>
                    <a:pt x="152" y="219"/>
                    <a:pt x="147" y="218"/>
                    <a:pt x="143" y="215"/>
                  </a:cubicBezTo>
                  <a:cubicBezTo>
                    <a:pt x="138" y="231"/>
                    <a:pt x="138" y="231"/>
                    <a:pt x="138" y="231"/>
                  </a:cubicBezTo>
                  <a:cubicBezTo>
                    <a:pt x="143" y="234"/>
                    <a:pt x="150" y="236"/>
                    <a:pt x="158" y="236"/>
                  </a:cubicBezTo>
                  <a:cubicBezTo>
                    <a:pt x="173" y="236"/>
                    <a:pt x="186" y="228"/>
                    <a:pt x="193" y="215"/>
                  </a:cubicBezTo>
                  <a:cubicBezTo>
                    <a:pt x="197" y="216"/>
                    <a:pt x="201" y="216"/>
                    <a:pt x="205" y="216"/>
                  </a:cubicBezTo>
                  <a:cubicBezTo>
                    <a:pt x="209" y="216"/>
                    <a:pt x="213" y="216"/>
                    <a:pt x="217" y="215"/>
                  </a:cubicBezTo>
                  <a:cubicBezTo>
                    <a:pt x="225" y="222"/>
                    <a:pt x="231" y="233"/>
                    <a:pt x="231" y="245"/>
                  </a:cubicBezTo>
                  <a:cubicBezTo>
                    <a:pt x="231" y="267"/>
                    <a:pt x="213" y="284"/>
                    <a:pt x="191" y="284"/>
                  </a:cubicBezTo>
                  <a:cubicBezTo>
                    <a:pt x="188" y="284"/>
                    <a:pt x="184" y="284"/>
                    <a:pt x="181" y="283"/>
                  </a:cubicBezTo>
                  <a:cubicBezTo>
                    <a:pt x="169" y="266"/>
                    <a:pt x="149" y="255"/>
                    <a:pt x="127" y="255"/>
                  </a:cubicBezTo>
                  <a:cubicBezTo>
                    <a:pt x="126" y="255"/>
                    <a:pt x="125" y="255"/>
                    <a:pt x="124" y="255"/>
                  </a:cubicBezTo>
                  <a:cubicBezTo>
                    <a:pt x="125" y="251"/>
                    <a:pt x="125" y="246"/>
                    <a:pt x="125" y="242"/>
                  </a:cubicBezTo>
                  <a:cubicBezTo>
                    <a:pt x="125" y="207"/>
                    <a:pt x="97" y="180"/>
                    <a:pt x="63" y="180"/>
                  </a:cubicBezTo>
                  <a:cubicBezTo>
                    <a:pt x="55" y="180"/>
                    <a:pt x="47" y="181"/>
                    <a:pt x="40" y="184"/>
                  </a:cubicBezTo>
                  <a:cubicBezTo>
                    <a:pt x="43" y="201"/>
                    <a:pt x="43" y="201"/>
                    <a:pt x="43" y="201"/>
                  </a:cubicBezTo>
                  <a:cubicBezTo>
                    <a:pt x="49" y="198"/>
                    <a:pt x="56" y="196"/>
                    <a:pt x="63" y="196"/>
                  </a:cubicBezTo>
                  <a:cubicBezTo>
                    <a:pt x="88" y="196"/>
                    <a:pt x="108" y="217"/>
                    <a:pt x="108" y="242"/>
                  </a:cubicBezTo>
                  <a:cubicBezTo>
                    <a:pt x="108" y="267"/>
                    <a:pt x="88" y="287"/>
                    <a:pt x="63" y="287"/>
                  </a:cubicBezTo>
                  <a:cubicBezTo>
                    <a:pt x="42" y="287"/>
                    <a:pt x="25" y="274"/>
                    <a:pt x="19" y="255"/>
                  </a:cubicBezTo>
                  <a:cubicBezTo>
                    <a:pt x="19" y="255"/>
                    <a:pt x="19" y="254"/>
                    <a:pt x="18" y="249"/>
                  </a:cubicBezTo>
                  <a:cubicBezTo>
                    <a:pt x="18" y="89"/>
                    <a:pt x="18" y="89"/>
                    <a:pt x="18" y="89"/>
                  </a:cubicBezTo>
                  <a:cubicBezTo>
                    <a:pt x="18" y="88"/>
                    <a:pt x="18" y="88"/>
                    <a:pt x="18" y="88"/>
                  </a:cubicBezTo>
                  <a:cubicBezTo>
                    <a:pt x="18" y="88"/>
                    <a:pt x="16" y="59"/>
                    <a:pt x="39" y="51"/>
                  </a:cubicBezTo>
                  <a:cubicBezTo>
                    <a:pt x="40" y="50"/>
                    <a:pt x="40" y="50"/>
                    <a:pt x="40" y="50"/>
                  </a:cubicBezTo>
                  <a:cubicBezTo>
                    <a:pt x="40" y="50"/>
                    <a:pt x="66" y="39"/>
                    <a:pt x="89" y="64"/>
                  </a:cubicBezTo>
                  <a:cubicBezTo>
                    <a:pt x="101" y="53"/>
                    <a:pt x="101" y="53"/>
                    <a:pt x="101" y="53"/>
                  </a:cubicBezTo>
                  <a:cubicBezTo>
                    <a:pt x="97" y="49"/>
                    <a:pt x="93" y="45"/>
                    <a:pt x="89" y="43"/>
                  </a:cubicBezTo>
                  <a:cubicBezTo>
                    <a:pt x="94" y="28"/>
                    <a:pt x="108" y="17"/>
                    <a:pt x="125" y="17"/>
                  </a:cubicBezTo>
                  <a:cubicBezTo>
                    <a:pt x="146" y="17"/>
                    <a:pt x="163" y="34"/>
                    <a:pt x="163" y="55"/>
                  </a:cubicBezTo>
                  <a:cubicBezTo>
                    <a:pt x="163" y="65"/>
                    <a:pt x="159" y="73"/>
                    <a:pt x="154" y="80"/>
                  </a:cubicBezTo>
                  <a:cubicBezTo>
                    <a:pt x="166" y="91"/>
                    <a:pt x="166" y="91"/>
                    <a:pt x="166" y="91"/>
                  </a:cubicBezTo>
                  <a:cubicBezTo>
                    <a:pt x="170" y="87"/>
                    <a:pt x="173" y="81"/>
                    <a:pt x="175" y="76"/>
                  </a:cubicBezTo>
                  <a:cubicBezTo>
                    <a:pt x="179" y="74"/>
                    <a:pt x="182" y="73"/>
                    <a:pt x="186" y="73"/>
                  </a:cubicBezTo>
                  <a:cubicBezTo>
                    <a:pt x="202" y="72"/>
                    <a:pt x="217" y="85"/>
                    <a:pt x="218" y="102"/>
                  </a:cubicBezTo>
                  <a:cubicBezTo>
                    <a:pt x="219" y="119"/>
                    <a:pt x="206" y="133"/>
                    <a:pt x="190" y="134"/>
                  </a:cubicBezTo>
                  <a:cubicBezTo>
                    <a:pt x="181" y="135"/>
                    <a:pt x="173" y="132"/>
                    <a:pt x="167" y="126"/>
                  </a:cubicBezTo>
                  <a:cubicBezTo>
                    <a:pt x="167" y="126"/>
                    <a:pt x="167" y="126"/>
                    <a:pt x="167" y="126"/>
                  </a:cubicBezTo>
                  <a:cubicBezTo>
                    <a:pt x="166" y="125"/>
                    <a:pt x="162" y="120"/>
                    <a:pt x="160" y="115"/>
                  </a:cubicBezTo>
                  <a:cubicBezTo>
                    <a:pt x="160" y="115"/>
                    <a:pt x="158" y="111"/>
                    <a:pt x="156" y="106"/>
                  </a:cubicBezTo>
                  <a:cubicBezTo>
                    <a:pt x="156" y="106"/>
                    <a:pt x="155" y="105"/>
                    <a:pt x="155" y="105"/>
                  </a:cubicBezTo>
                  <a:cubicBezTo>
                    <a:pt x="154" y="104"/>
                    <a:pt x="154" y="103"/>
                    <a:pt x="153" y="102"/>
                  </a:cubicBezTo>
                  <a:cubicBezTo>
                    <a:pt x="153" y="102"/>
                    <a:pt x="153" y="101"/>
                    <a:pt x="153" y="101"/>
                  </a:cubicBezTo>
                  <a:cubicBezTo>
                    <a:pt x="152" y="101"/>
                    <a:pt x="152" y="100"/>
                    <a:pt x="151" y="99"/>
                  </a:cubicBezTo>
                  <a:cubicBezTo>
                    <a:pt x="151" y="98"/>
                    <a:pt x="150" y="98"/>
                    <a:pt x="149" y="97"/>
                  </a:cubicBezTo>
                  <a:cubicBezTo>
                    <a:pt x="140" y="86"/>
                    <a:pt x="126" y="79"/>
                    <a:pt x="110" y="80"/>
                  </a:cubicBezTo>
                  <a:cubicBezTo>
                    <a:pt x="84" y="82"/>
                    <a:pt x="65" y="104"/>
                    <a:pt x="66" y="130"/>
                  </a:cubicBezTo>
                  <a:cubicBezTo>
                    <a:pt x="67" y="137"/>
                    <a:pt x="68" y="143"/>
                    <a:pt x="71" y="148"/>
                  </a:cubicBezTo>
                  <a:cubicBezTo>
                    <a:pt x="86" y="141"/>
                    <a:pt x="86" y="141"/>
                    <a:pt x="86" y="141"/>
                  </a:cubicBezTo>
                  <a:cubicBezTo>
                    <a:pt x="84" y="137"/>
                    <a:pt x="83" y="133"/>
                    <a:pt x="83" y="129"/>
                  </a:cubicBezTo>
                  <a:cubicBezTo>
                    <a:pt x="82" y="112"/>
                    <a:pt x="95" y="98"/>
                    <a:pt x="112" y="97"/>
                  </a:cubicBezTo>
                  <a:cubicBezTo>
                    <a:pt x="126" y="96"/>
                    <a:pt x="138" y="105"/>
                    <a:pt x="142" y="118"/>
                  </a:cubicBezTo>
                  <a:cubicBezTo>
                    <a:pt x="149" y="138"/>
                    <a:pt x="168" y="152"/>
                    <a:pt x="191" y="151"/>
                  </a:cubicBezTo>
                  <a:cubicBezTo>
                    <a:pt x="204" y="150"/>
                    <a:pt x="216" y="143"/>
                    <a:pt x="224" y="134"/>
                  </a:cubicBezTo>
                  <a:cubicBezTo>
                    <a:pt x="234" y="140"/>
                    <a:pt x="241" y="151"/>
                    <a:pt x="241" y="164"/>
                  </a:cubicBezTo>
                  <a:cubicBezTo>
                    <a:pt x="241" y="183"/>
                    <a:pt x="225" y="199"/>
                    <a:pt x="205" y="199"/>
                  </a:cubicBezTo>
                  <a:cubicBezTo>
                    <a:pt x="203" y="199"/>
                    <a:pt x="200" y="199"/>
                    <a:pt x="198" y="199"/>
                  </a:cubicBezTo>
                  <a:cubicBezTo>
                    <a:pt x="198" y="198"/>
                    <a:pt x="198" y="197"/>
                    <a:pt x="198" y="196"/>
                  </a:cubicBezTo>
                  <a:cubicBezTo>
                    <a:pt x="198" y="176"/>
                    <a:pt x="184" y="160"/>
                    <a:pt x="165" y="156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6" name="Line 109">
              <a:extLst>
                <a:ext uri="{FF2B5EF4-FFF2-40B4-BE49-F238E27FC236}">
                  <a16:creationId xmlns:a16="http://schemas.microsoft.com/office/drawing/2014/main" id="{77189BB0-9DAD-7B36-959A-34065B660A7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7104" y="317064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7" name="Line 110">
              <a:extLst>
                <a:ext uri="{FF2B5EF4-FFF2-40B4-BE49-F238E27FC236}">
                  <a16:creationId xmlns:a16="http://schemas.microsoft.com/office/drawing/2014/main" id="{4914C1BC-45D7-B05F-B218-C4764FF89E57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457104" y="3170644"/>
              <a:ext cx="0" cy="0"/>
            </a:xfrm>
            <a:prstGeom prst="line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  <p:sp>
          <p:nvSpPr>
            <p:cNvPr id="8" name="Freeform 111">
              <a:extLst>
                <a:ext uri="{FF2B5EF4-FFF2-40B4-BE49-F238E27FC236}">
                  <a16:creationId xmlns:a16="http://schemas.microsoft.com/office/drawing/2014/main" id="{7BCE5B31-A30C-43DA-2F7A-CECD35A4CCB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686064" y="3020232"/>
              <a:ext cx="467298" cy="833832"/>
            </a:xfrm>
            <a:custGeom>
              <a:avLst/>
              <a:gdLst>
                <a:gd name="T0" fmla="*/ 246 w 266"/>
                <a:gd name="T1" fmla="*/ 435 h 475"/>
                <a:gd name="T2" fmla="*/ 69 w 266"/>
                <a:gd name="T3" fmla="*/ 256 h 475"/>
                <a:gd name="T4" fmla="*/ 68 w 266"/>
                <a:gd name="T5" fmla="*/ 255 h 475"/>
                <a:gd name="T6" fmla="*/ 32 w 266"/>
                <a:gd name="T7" fmla="*/ 114 h 475"/>
                <a:gd name="T8" fmla="*/ 121 w 266"/>
                <a:gd name="T9" fmla="*/ 23 h 475"/>
                <a:gd name="T10" fmla="*/ 121 w 266"/>
                <a:gd name="T11" fmla="*/ 23 h 475"/>
                <a:gd name="T12" fmla="*/ 145 w 266"/>
                <a:gd name="T13" fmla="*/ 20 h 475"/>
                <a:gd name="T14" fmla="*/ 246 w 266"/>
                <a:gd name="T15" fmla="*/ 68 h 475"/>
                <a:gd name="T16" fmla="*/ 246 w 266"/>
                <a:gd name="T17" fmla="*/ 435 h 475"/>
                <a:gd name="T18" fmla="*/ 255 w 266"/>
                <a:gd name="T19" fmla="*/ 48 h 475"/>
                <a:gd name="T20" fmla="*/ 145 w 266"/>
                <a:gd name="T21" fmla="*/ 0 h 475"/>
                <a:gd name="T22" fmla="*/ 117 w 266"/>
                <a:gd name="T23" fmla="*/ 3 h 475"/>
                <a:gd name="T24" fmla="*/ 13 w 266"/>
                <a:gd name="T25" fmla="*/ 111 h 475"/>
                <a:gd name="T26" fmla="*/ 52 w 266"/>
                <a:gd name="T27" fmla="*/ 267 h 475"/>
                <a:gd name="T28" fmla="*/ 250 w 266"/>
                <a:gd name="T29" fmla="*/ 463 h 475"/>
                <a:gd name="T30" fmla="*/ 257 w 266"/>
                <a:gd name="T31" fmla="*/ 468 h 475"/>
                <a:gd name="T32" fmla="*/ 266 w 266"/>
                <a:gd name="T33" fmla="*/ 475 h 475"/>
                <a:gd name="T34" fmla="*/ 266 w 266"/>
                <a:gd name="T35" fmla="*/ 59 h 475"/>
                <a:gd name="T36" fmla="*/ 255 w 266"/>
                <a:gd name="T37" fmla="*/ 48 h 4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266" h="475">
                  <a:moveTo>
                    <a:pt x="246" y="435"/>
                  </a:moveTo>
                  <a:cubicBezTo>
                    <a:pt x="127" y="344"/>
                    <a:pt x="69" y="257"/>
                    <a:pt x="69" y="256"/>
                  </a:cubicBezTo>
                  <a:cubicBezTo>
                    <a:pt x="68" y="255"/>
                    <a:pt x="68" y="255"/>
                    <a:pt x="68" y="255"/>
                  </a:cubicBezTo>
                  <a:cubicBezTo>
                    <a:pt x="21" y="193"/>
                    <a:pt x="32" y="114"/>
                    <a:pt x="32" y="114"/>
                  </a:cubicBezTo>
                  <a:cubicBezTo>
                    <a:pt x="46" y="37"/>
                    <a:pt x="118" y="23"/>
                    <a:pt x="121" y="23"/>
                  </a:cubicBezTo>
                  <a:cubicBezTo>
                    <a:pt x="121" y="23"/>
                    <a:pt x="121" y="23"/>
                    <a:pt x="121" y="23"/>
                  </a:cubicBezTo>
                  <a:cubicBezTo>
                    <a:pt x="129" y="21"/>
                    <a:pt x="137" y="20"/>
                    <a:pt x="145" y="20"/>
                  </a:cubicBezTo>
                  <a:cubicBezTo>
                    <a:pt x="195" y="20"/>
                    <a:pt x="236" y="57"/>
                    <a:pt x="246" y="68"/>
                  </a:cubicBezTo>
                  <a:lnTo>
                    <a:pt x="246" y="435"/>
                  </a:lnTo>
                  <a:close/>
                  <a:moveTo>
                    <a:pt x="255" y="48"/>
                  </a:moveTo>
                  <a:cubicBezTo>
                    <a:pt x="237" y="32"/>
                    <a:pt x="196" y="0"/>
                    <a:pt x="145" y="0"/>
                  </a:cubicBezTo>
                  <a:cubicBezTo>
                    <a:pt x="135" y="0"/>
                    <a:pt x="126" y="1"/>
                    <a:pt x="117" y="3"/>
                  </a:cubicBezTo>
                  <a:cubicBezTo>
                    <a:pt x="110" y="5"/>
                    <a:pt x="28" y="22"/>
                    <a:pt x="13" y="111"/>
                  </a:cubicBezTo>
                  <a:cubicBezTo>
                    <a:pt x="12" y="114"/>
                    <a:pt x="0" y="198"/>
                    <a:pt x="52" y="267"/>
                  </a:cubicBezTo>
                  <a:cubicBezTo>
                    <a:pt x="57" y="274"/>
                    <a:pt x="119" y="367"/>
                    <a:pt x="250" y="463"/>
                  </a:cubicBezTo>
                  <a:cubicBezTo>
                    <a:pt x="257" y="468"/>
                    <a:pt x="257" y="468"/>
                    <a:pt x="257" y="468"/>
                  </a:cubicBezTo>
                  <a:cubicBezTo>
                    <a:pt x="266" y="475"/>
                    <a:pt x="266" y="475"/>
                    <a:pt x="266" y="475"/>
                  </a:cubicBezTo>
                  <a:cubicBezTo>
                    <a:pt x="266" y="59"/>
                    <a:pt x="266" y="59"/>
                    <a:pt x="266" y="59"/>
                  </a:cubicBezTo>
                  <a:lnTo>
                    <a:pt x="255" y="48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635533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12">
            <a:extLst>
              <a:ext uri="{FF2B5EF4-FFF2-40B4-BE49-F238E27FC236}">
                <a16:creationId xmlns:a16="http://schemas.microsoft.com/office/drawing/2014/main" id="{BAAAAC2E-484F-B2AB-C648-5C34A750EB5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9000" y="0"/>
            <a:ext cx="6223000" cy="655319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BB31D14-5BF5-E27F-1A9E-1658CDAB52DD}"/>
              </a:ext>
            </a:extLst>
          </p:cNvPr>
          <p:cNvSpPr/>
          <p:nvPr/>
        </p:nvSpPr>
        <p:spPr>
          <a:xfrm rot="16200000">
            <a:off x="4031675" y="1731817"/>
            <a:ext cx="6553199" cy="3089563"/>
          </a:xfrm>
          <a:prstGeom prst="rect">
            <a:avLst/>
          </a:prstGeom>
          <a:gradFill>
            <a:gsLst>
              <a:gs pos="0">
                <a:schemeClr val="bg1">
                  <a:lumMod val="50000"/>
                  <a:lumOff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05FE8EF-7558-B131-7984-07FF6E70050E}"/>
              </a:ext>
            </a:extLst>
          </p:cNvPr>
          <p:cNvSpPr txBox="1"/>
          <p:nvPr/>
        </p:nvSpPr>
        <p:spPr>
          <a:xfrm>
            <a:off x="8358134" y="6648182"/>
            <a:ext cx="3377865" cy="12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</a:rPr>
              <a:t>CONFIDENTIAL AND PROPRIETARY – FOR INTERNAL USE ONLY</a:t>
            </a:r>
            <a:endParaRPr lang="en-US" sz="800" b="1">
              <a:solidFill>
                <a:schemeClr val="bg1"/>
              </a:solidFill>
            </a:endParaRPr>
          </a:p>
        </p:txBody>
      </p:sp>
      <p:sp>
        <p:nvSpPr>
          <p:cNvPr id="9" name="Slide Number Placeholder 1">
            <a:extLst>
              <a:ext uri="{FF2B5EF4-FFF2-40B4-BE49-F238E27FC236}">
                <a16:creationId xmlns:a16="http://schemas.microsoft.com/office/drawing/2014/main" id="{7820A02B-DC8A-C7D7-7C64-18C17C481E52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84FA50-8B36-4B06-A05C-1E58CBA999B5}" type="slidenum">
              <a:rPr lang="en-US" sz="900" smtClean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14</a:t>
            </a:fld>
            <a:endParaRPr lang="en-US" sz="80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2C5E7F7-3E9D-9BAE-D4DE-9F6495790567}"/>
              </a:ext>
            </a:extLst>
          </p:cNvPr>
          <p:cNvSpPr/>
          <p:nvPr/>
        </p:nvSpPr>
        <p:spPr>
          <a:xfrm rot="16200000">
            <a:off x="5740400" y="113867"/>
            <a:ext cx="6553199" cy="6350001"/>
          </a:xfrm>
          <a:prstGeom prst="rect">
            <a:avLst/>
          </a:prstGeom>
          <a:gradFill>
            <a:gsLst>
              <a:gs pos="0">
                <a:schemeClr val="bg1">
                  <a:lumMod val="50000"/>
                  <a:lumOff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C4BAEC8-E3C6-13CF-AB85-A2740B24A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438150"/>
            <a:ext cx="10972800" cy="5715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Behavioral Health Solutions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Fields Display Semi Bold" pitchFamily="50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955BD-47EA-69F9-6B29-AA59E84C0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5058" y="1092265"/>
            <a:ext cx="10972800" cy="4876800"/>
          </a:xfrm>
        </p:spPr>
        <p:txBody>
          <a:bodyPr>
            <a:normAutofit/>
          </a:bodyPr>
          <a:lstStyle/>
          <a:p>
            <a:pPr>
              <a:buClr>
                <a:srgbClr val="0080C7"/>
              </a:buClr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Anxiety</a:t>
            </a:r>
          </a:p>
          <a:p>
            <a:pPr>
              <a:buClr>
                <a:srgbClr val="0080C7"/>
              </a:buClr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Chronic Condition Comorbidity</a:t>
            </a:r>
          </a:p>
          <a:p>
            <a:pPr>
              <a:buClr>
                <a:srgbClr val="0080C7"/>
              </a:buClr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Depression</a:t>
            </a:r>
          </a:p>
          <a:p>
            <a:pPr>
              <a:buClr>
                <a:srgbClr val="0080C7"/>
              </a:buClr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Employee Assistance Program</a:t>
            </a:r>
          </a:p>
          <a:p>
            <a:pPr>
              <a:buClr>
                <a:srgbClr val="0080C7"/>
              </a:buClr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Individual In-Person Counseling</a:t>
            </a:r>
          </a:p>
          <a:p>
            <a:pPr>
              <a:buClr>
                <a:srgbClr val="0080C7"/>
              </a:buClr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Individual Virtual Counseling (Telehealth)</a:t>
            </a:r>
          </a:p>
          <a:p>
            <a:pPr>
              <a:buClr>
                <a:srgbClr val="0080C7"/>
              </a:buClr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Inpatient</a:t>
            </a:r>
          </a:p>
          <a:p>
            <a:pPr>
              <a:buClr>
                <a:srgbClr val="0080C7"/>
              </a:buClr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Outpatient</a:t>
            </a:r>
          </a:p>
          <a:p>
            <a:pPr>
              <a:buClr>
                <a:srgbClr val="0080C7"/>
              </a:buClr>
            </a:pPr>
            <a:r>
              <a:rPr lang="en-US" sz="2400" dirty="0">
                <a:latin typeface="Open Sans" pitchFamily="2" charset="0"/>
                <a:ea typeface="Open Sans" pitchFamily="2" charset="0"/>
                <a:cs typeface="Open Sans" pitchFamily="2" charset="0"/>
              </a:rPr>
              <a:t>Substance-Use Care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1FC6AEA-18E7-0E34-9D16-0EDB25B4F1EC}"/>
              </a:ext>
            </a:extLst>
          </p:cNvPr>
          <p:cNvSpPr txBox="1"/>
          <p:nvPr/>
        </p:nvSpPr>
        <p:spPr>
          <a:xfrm>
            <a:off x="8839899" y="6635813"/>
            <a:ext cx="6094602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– FOR INTERNAL USE ONLY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943947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F89F218-637B-6A7D-77BC-07A1E37BB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13714" y="3548598"/>
            <a:ext cx="8185978" cy="2046996"/>
          </a:xfrm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kumimoji="0" lang="en-US" sz="5400" b="1" i="0" u="none" strike="noStrike" kern="1200" cap="none" spc="0" normalizeH="0" baseline="0" noProof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Fields Display Semi Bold" pitchFamily="50" charset="0"/>
                <a:ea typeface="+mn-lt"/>
                <a:cs typeface="Arial" panose="020B0604020202020204"/>
              </a:rPr>
              <a:t>Clinical Health Solutions </a:t>
            </a:r>
            <a:br>
              <a:rPr lang="en-US" sz="5400" b="1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b="1">
                <a:solidFill>
                  <a:schemeClr val="accent5">
                    <a:lumMod val="50000"/>
                  </a:schemeClr>
                </a:solidFill>
              </a:rPr>
              <a:t> Offered </a:t>
            </a:r>
            <a:br>
              <a:rPr lang="en-US" b="1">
                <a:solidFill>
                  <a:schemeClr val="accent5">
                    <a:lumMod val="50000"/>
                  </a:schemeClr>
                </a:solidFill>
              </a:rPr>
            </a:br>
            <a:endParaRPr lang="en-US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BC685AC-E0CD-6EC2-FE1D-5B3CAC9E928A}"/>
              </a:ext>
            </a:extLst>
          </p:cNvPr>
          <p:cNvSpPr/>
          <p:nvPr/>
        </p:nvSpPr>
        <p:spPr>
          <a:xfrm>
            <a:off x="447675" y="152400"/>
            <a:ext cx="1419225" cy="1023210"/>
          </a:xfrm>
          <a:prstGeom prst="rect">
            <a:avLst/>
          </a:prstGeom>
          <a:solidFill>
            <a:srgbClr val="8FC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53588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4387CF7-EE51-D716-56D2-7C23401080B5}"/>
              </a:ext>
            </a:extLst>
          </p:cNvPr>
          <p:cNvSpPr/>
          <p:nvPr/>
        </p:nvSpPr>
        <p:spPr>
          <a:xfrm>
            <a:off x="882826" y="1025624"/>
            <a:ext cx="3103532" cy="550612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800" b="1" i="0" u="none" strike="noStrike" dirty="0">
              <a:solidFill>
                <a:srgbClr val="000000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sz="1800" b="1" i="0" u="none" strike="noStrike" dirty="0"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Case Management </a:t>
            </a:r>
            <a:endParaRPr lang="en-US" sz="1050" b="1" i="0" u="none" strike="noStrike" dirty="0">
              <a:solidFill>
                <a:schemeClr val="tx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endParaRPr lang="en-US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02E0CE-5730-F77A-5645-F43BC0B13E85}"/>
              </a:ext>
            </a:extLst>
          </p:cNvPr>
          <p:cNvSpPr/>
          <p:nvPr/>
        </p:nvSpPr>
        <p:spPr>
          <a:xfrm>
            <a:off x="865851" y="1643128"/>
            <a:ext cx="3137483" cy="3369016"/>
          </a:xfrm>
          <a:prstGeom prst="rect">
            <a:avLst/>
          </a:prstGeom>
          <a:solidFill>
            <a:srgbClr val="F2F2F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800" b="1" i="0" u="none" strike="noStrike">
              <a:solidFill>
                <a:srgbClr val="000000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sz="1800" b="1" i="0" u="none" strike="noStrike"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Specialty Utilization Management</a:t>
            </a:r>
          </a:p>
          <a:p>
            <a:endParaRPr lang="en-US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53C934-F1A4-0DEA-FCAA-86F4CDA7E2A4}"/>
              </a:ext>
            </a:extLst>
          </p:cNvPr>
          <p:cNvSpPr/>
          <p:nvPr/>
        </p:nvSpPr>
        <p:spPr>
          <a:xfrm>
            <a:off x="865851" y="5096018"/>
            <a:ext cx="3137483" cy="847336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1800" b="1" i="0" u="none" strike="noStrike">
              <a:solidFill>
                <a:srgbClr val="000000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r>
              <a:rPr lang="en-US" sz="1600" b="1" i="0" u="none" strike="noStrike">
                <a:solidFill>
                  <a:schemeClr val="tx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Clinical Chronic Conditions Management (CCM)/Disease Management (DM)</a:t>
            </a:r>
          </a:p>
          <a:p>
            <a:endParaRPr lang="en-US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F7A88D-BDCC-869B-7CA4-099C687D9E62}"/>
              </a:ext>
            </a:extLst>
          </p:cNvPr>
          <p:cNvSpPr/>
          <p:nvPr/>
        </p:nvSpPr>
        <p:spPr>
          <a:xfrm>
            <a:off x="9593580" y="417106"/>
            <a:ext cx="1025550" cy="697151"/>
          </a:xfrm>
          <a:prstGeom prst="rect">
            <a:avLst/>
          </a:prstGeom>
          <a:solidFill>
            <a:srgbClr val="1FBF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200" b="1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CHS</a:t>
            </a:r>
          </a:p>
          <a:p>
            <a:pPr algn="ctr"/>
            <a:r>
              <a:rPr lang="en-US" sz="1200" b="1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Base Package</a:t>
            </a:r>
          </a:p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BDF609-4CC6-A04B-70C9-022D82AEE797}"/>
              </a:ext>
            </a:extLst>
          </p:cNvPr>
          <p:cNvSpPr/>
          <p:nvPr/>
        </p:nvSpPr>
        <p:spPr>
          <a:xfrm>
            <a:off x="10619131" y="417106"/>
            <a:ext cx="1124484" cy="713064"/>
          </a:xfrm>
          <a:prstGeom prst="rect">
            <a:avLst/>
          </a:prstGeom>
          <a:solidFill>
            <a:srgbClr val="7DC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 fontAlgn="b"/>
            <a:r>
              <a:rPr lang="en-US" sz="1200" b="1">
                <a:solidFill>
                  <a:schemeClr val="bg1"/>
                </a:solidFill>
                <a:latin typeface="Calibri"/>
                <a:cs typeface="Calibri"/>
              </a:rPr>
              <a:t>CHS </a:t>
            </a:r>
            <a:r>
              <a:rPr lang="en-US" sz="1200" b="1" i="0" u="none" strike="noStrike">
                <a:solidFill>
                  <a:schemeClr val="bg1"/>
                </a:solidFill>
                <a:effectLst/>
                <a:latin typeface="Calibri"/>
                <a:cs typeface="Calibri"/>
              </a:rPr>
              <a:t> Buy-up Options </a:t>
            </a:r>
          </a:p>
        </p:txBody>
      </p:sp>
      <p:graphicFrame>
        <p:nvGraphicFramePr>
          <p:cNvPr id="10" name="Table 9">
            <a:extLst>
              <a:ext uri="{FF2B5EF4-FFF2-40B4-BE49-F238E27FC236}">
                <a16:creationId xmlns:a16="http://schemas.microsoft.com/office/drawing/2014/main" id="{0FBCA5E7-1925-EB2C-82AD-73505243E0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32160404"/>
              </p:ext>
            </p:extLst>
          </p:nvPr>
        </p:nvGraphicFramePr>
        <p:xfrm>
          <a:off x="4134290" y="1025624"/>
          <a:ext cx="7639910" cy="550612"/>
        </p:xfrm>
        <a:graphic>
          <a:graphicData uri="http://schemas.openxmlformats.org/drawingml/2006/table">
            <a:tbl>
              <a:tblPr/>
              <a:tblGrid>
                <a:gridCol w="4247710">
                  <a:extLst>
                    <a:ext uri="{9D8B030D-6E8A-4147-A177-3AD203B41FA5}">
                      <a16:colId xmlns:a16="http://schemas.microsoft.com/office/drawing/2014/main" val="3054520114"/>
                    </a:ext>
                  </a:extLst>
                </a:gridCol>
                <a:gridCol w="1230423">
                  <a:extLst>
                    <a:ext uri="{9D8B030D-6E8A-4147-A177-3AD203B41FA5}">
                      <a16:colId xmlns:a16="http://schemas.microsoft.com/office/drawing/2014/main" val="1672113434"/>
                    </a:ext>
                  </a:extLst>
                </a:gridCol>
                <a:gridCol w="1036403">
                  <a:extLst>
                    <a:ext uri="{9D8B030D-6E8A-4147-A177-3AD203B41FA5}">
                      <a16:colId xmlns:a16="http://schemas.microsoft.com/office/drawing/2014/main" val="4087421216"/>
                    </a:ext>
                  </a:extLst>
                </a:gridCol>
                <a:gridCol w="1125374">
                  <a:extLst>
                    <a:ext uri="{9D8B030D-6E8A-4147-A177-3AD203B41FA5}">
                      <a16:colId xmlns:a16="http://schemas.microsoft.com/office/drawing/2014/main" val="3494625606"/>
                    </a:ext>
                  </a:extLst>
                </a:gridCol>
              </a:tblGrid>
              <a:tr h="55061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Base Case Management </a:t>
                      </a:r>
                    </a:p>
                    <a:p>
                      <a:pPr algn="l" rtl="0" fontAlgn="ctr"/>
                      <a:r>
                        <a:rPr lang="en-US" sz="1200" b="0" i="1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(Acute &amp; Catastrophic)  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LH-HCM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  <a:b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en-US" sz="10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1698793"/>
                  </a:ext>
                </a:extLst>
              </a:tr>
            </a:tbl>
          </a:graphicData>
        </a:graphic>
      </p:graphicFrame>
      <p:graphicFrame>
        <p:nvGraphicFramePr>
          <p:cNvPr id="13" name="Table 12">
            <a:extLst>
              <a:ext uri="{FF2B5EF4-FFF2-40B4-BE49-F238E27FC236}">
                <a16:creationId xmlns:a16="http://schemas.microsoft.com/office/drawing/2014/main" id="{5856558D-09AB-6CA3-3A08-2A68F6E22F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7433830"/>
              </p:ext>
            </p:extLst>
          </p:nvPr>
        </p:nvGraphicFramePr>
        <p:xfrm>
          <a:off x="4132368" y="5084946"/>
          <a:ext cx="7620314" cy="821593"/>
        </p:xfrm>
        <a:graphic>
          <a:graphicData uri="http://schemas.openxmlformats.org/drawingml/2006/table">
            <a:tbl>
              <a:tblPr/>
              <a:tblGrid>
                <a:gridCol w="4260518">
                  <a:extLst>
                    <a:ext uri="{9D8B030D-6E8A-4147-A177-3AD203B41FA5}">
                      <a16:colId xmlns:a16="http://schemas.microsoft.com/office/drawing/2014/main" val="3113792853"/>
                    </a:ext>
                  </a:extLst>
                </a:gridCol>
                <a:gridCol w="1230086">
                  <a:extLst>
                    <a:ext uri="{9D8B030D-6E8A-4147-A177-3AD203B41FA5}">
                      <a16:colId xmlns:a16="http://schemas.microsoft.com/office/drawing/2014/main" val="372336794"/>
                    </a:ext>
                  </a:extLst>
                </a:gridCol>
                <a:gridCol w="1034142">
                  <a:extLst>
                    <a:ext uri="{9D8B030D-6E8A-4147-A177-3AD203B41FA5}">
                      <a16:colId xmlns:a16="http://schemas.microsoft.com/office/drawing/2014/main" val="3150829708"/>
                    </a:ext>
                  </a:extLst>
                </a:gridCol>
                <a:gridCol w="1095568">
                  <a:extLst>
                    <a:ext uri="{9D8B030D-6E8A-4147-A177-3AD203B41FA5}">
                      <a16:colId xmlns:a16="http://schemas.microsoft.com/office/drawing/2014/main" val="3169430027"/>
                    </a:ext>
                  </a:extLst>
                </a:gridCol>
              </a:tblGrid>
              <a:tr h="821593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Nurse led CCM/DM Program </a:t>
                      </a:r>
                    </a:p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(6 conditions - Obesity, COPD/Asthma, Diabetes, CAD, Hypertension)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LH-HCM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71107481"/>
                  </a:ext>
                </a:extLst>
              </a:tr>
            </a:tbl>
          </a:graphicData>
        </a:graphic>
      </p:graphicFrame>
      <p:grpSp>
        <p:nvGrpSpPr>
          <p:cNvPr id="32" name="Group 31">
            <a:extLst>
              <a:ext uri="{FF2B5EF4-FFF2-40B4-BE49-F238E27FC236}">
                <a16:creationId xmlns:a16="http://schemas.microsoft.com/office/drawing/2014/main" id="{6E5B8F49-0633-53F5-A840-97D632C3858C}"/>
              </a:ext>
            </a:extLst>
          </p:cNvPr>
          <p:cNvGrpSpPr/>
          <p:nvPr/>
        </p:nvGrpSpPr>
        <p:grpSpPr>
          <a:xfrm>
            <a:off x="11002932" y="5299146"/>
            <a:ext cx="392636" cy="393192"/>
            <a:chOff x="5065712" y="3074198"/>
            <a:chExt cx="727075" cy="727075"/>
          </a:xfrm>
        </p:grpSpPr>
        <p:sp>
          <p:nvSpPr>
            <p:cNvPr id="33" name="Freeform 114">
              <a:extLst>
                <a:ext uri="{FF2B5EF4-FFF2-40B4-BE49-F238E27FC236}">
                  <a16:creationId xmlns:a16="http://schemas.microsoft.com/office/drawing/2014/main" id="{1F73EA50-9EA2-C56C-BB14-0494E21658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5712" y="3074198"/>
              <a:ext cx="727075" cy="727075"/>
            </a:xfrm>
            <a:custGeom>
              <a:avLst/>
              <a:gdLst>
                <a:gd name="T0" fmla="*/ 255 w 511"/>
                <a:gd name="T1" fmla="*/ 511 h 511"/>
                <a:gd name="T2" fmla="*/ 0 w 511"/>
                <a:gd name="T3" fmla="*/ 255 h 511"/>
                <a:gd name="T4" fmla="*/ 255 w 511"/>
                <a:gd name="T5" fmla="*/ 0 h 511"/>
                <a:gd name="T6" fmla="*/ 511 w 511"/>
                <a:gd name="T7" fmla="*/ 255 h 511"/>
                <a:gd name="T8" fmla="*/ 255 w 511"/>
                <a:gd name="T9" fmla="*/ 511 h 511"/>
                <a:gd name="T10" fmla="*/ 255 w 511"/>
                <a:gd name="T11" fmla="*/ 16 h 511"/>
                <a:gd name="T12" fmla="*/ 16 w 511"/>
                <a:gd name="T13" fmla="*/ 255 h 511"/>
                <a:gd name="T14" fmla="*/ 255 w 511"/>
                <a:gd name="T15" fmla="*/ 495 h 511"/>
                <a:gd name="T16" fmla="*/ 495 w 511"/>
                <a:gd name="T17" fmla="*/ 255 h 511"/>
                <a:gd name="T18" fmla="*/ 255 w 511"/>
                <a:gd name="T19" fmla="*/ 1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1">
                  <a:moveTo>
                    <a:pt x="255" y="511"/>
                  </a:moveTo>
                  <a:cubicBezTo>
                    <a:pt x="114" y="511"/>
                    <a:pt x="0" y="396"/>
                    <a:pt x="0" y="255"/>
                  </a:cubicBezTo>
                  <a:cubicBezTo>
                    <a:pt x="0" y="114"/>
                    <a:pt x="114" y="0"/>
                    <a:pt x="255" y="0"/>
                  </a:cubicBezTo>
                  <a:cubicBezTo>
                    <a:pt x="396" y="0"/>
                    <a:pt x="511" y="114"/>
                    <a:pt x="511" y="255"/>
                  </a:cubicBezTo>
                  <a:cubicBezTo>
                    <a:pt x="511" y="396"/>
                    <a:pt x="396" y="511"/>
                    <a:pt x="255" y="511"/>
                  </a:cubicBezTo>
                  <a:close/>
                  <a:moveTo>
                    <a:pt x="255" y="16"/>
                  </a:moveTo>
                  <a:cubicBezTo>
                    <a:pt x="123" y="16"/>
                    <a:pt x="16" y="123"/>
                    <a:pt x="16" y="255"/>
                  </a:cubicBezTo>
                  <a:cubicBezTo>
                    <a:pt x="16" y="387"/>
                    <a:pt x="123" y="495"/>
                    <a:pt x="255" y="495"/>
                  </a:cubicBezTo>
                  <a:cubicBezTo>
                    <a:pt x="387" y="495"/>
                    <a:pt x="495" y="387"/>
                    <a:pt x="495" y="255"/>
                  </a:cubicBezTo>
                  <a:cubicBezTo>
                    <a:pt x="495" y="123"/>
                    <a:pt x="387" y="16"/>
                    <a:pt x="255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34" name="Freeform 115">
              <a:extLst>
                <a:ext uri="{FF2B5EF4-FFF2-40B4-BE49-F238E27FC236}">
                  <a16:creationId xmlns:a16="http://schemas.microsoft.com/office/drawing/2014/main" id="{4D48903F-0D14-C871-E9FE-B3F9564C3C5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7" y="3194109"/>
              <a:ext cx="211138" cy="495300"/>
            </a:xfrm>
            <a:custGeom>
              <a:avLst/>
              <a:gdLst>
                <a:gd name="T0" fmla="*/ 148 w 148"/>
                <a:gd name="T1" fmla="*/ 194 h 348"/>
                <a:gd name="T2" fmla="*/ 92 w 148"/>
                <a:gd name="T3" fmla="*/ 261 h 348"/>
                <a:gd name="T4" fmla="*/ 92 w 148"/>
                <a:gd name="T5" fmla="*/ 292 h 348"/>
                <a:gd name="T6" fmla="*/ 121 w 148"/>
                <a:gd name="T7" fmla="*/ 288 h 348"/>
                <a:gd name="T8" fmla="*/ 76 w 148"/>
                <a:gd name="T9" fmla="*/ 348 h 348"/>
                <a:gd name="T10" fmla="*/ 32 w 148"/>
                <a:gd name="T11" fmla="*/ 288 h 348"/>
                <a:gd name="T12" fmla="*/ 61 w 148"/>
                <a:gd name="T13" fmla="*/ 292 h 348"/>
                <a:gd name="T14" fmla="*/ 61 w 148"/>
                <a:gd name="T15" fmla="*/ 263 h 348"/>
                <a:gd name="T16" fmla="*/ 0 w 148"/>
                <a:gd name="T17" fmla="*/ 242 h 348"/>
                <a:gd name="T18" fmla="*/ 14 w 148"/>
                <a:gd name="T19" fmla="*/ 202 h 348"/>
                <a:gd name="T20" fmla="*/ 69 w 148"/>
                <a:gd name="T21" fmla="*/ 221 h 348"/>
                <a:gd name="T22" fmla="*/ 100 w 148"/>
                <a:gd name="T23" fmla="*/ 199 h 348"/>
                <a:gd name="T24" fmla="*/ 66 w 148"/>
                <a:gd name="T25" fmla="*/ 167 h 348"/>
                <a:gd name="T26" fmla="*/ 9 w 148"/>
                <a:gd name="T27" fmla="*/ 100 h 348"/>
                <a:gd name="T28" fmla="*/ 62 w 148"/>
                <a:gd name="T29" fmla="*/ 35 h 348"/>
                <a:gd name="T30" fmla="*/ 62 w 148"/>
                <a:gd name="T31" fmla="*/ 0 h 348"/>
                <a:gd name="T32" fmla="*/ 93 w 148"/>
                <a:gd name="T33" fmla="*/ 0 h 348"/>
                <a:gd name="T34" fmla="*/ 93 w 148"/>
                <a:gd name="T35" fmla="*/ 32 h 348"/>
                <a:gd name="T36" fmla="*/ 148 w 148"/>
                <a:gd name="T37" fmla="*/ 47 h 348"/>
                <a:gd name="T38" fmla="*/ 135 w 148"/>
                <a:gd name="T39" fmla="*/ 86 h 348"/>
                <a:gd name="T40" fmla="*/ 85 w 148"/>
                <a:gd name="T41" fmla="*/ 73 h 348"/>
                <a:gd name="T42" fmla="*/ 57 w 148"/>
                <a:gd name="T43" fmla="*/ 94 h 348"/>
                <a:gd name="T44" fmla="*/ 95 w 148"/>
                <a:gd name="T45" fmla="*/ 125 h 348"/>
                <a:gd name="T46" fmla="*/ 148 w 148"/>
                <a:gd name="T47" fmla="*/ 19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8" h="348">
                  <a:moveTo>
                    <a:pt x="148" y="194"/>
                  </a:moveTo>
                  <a:cubicBezTo>
                    <a:pt x="148" y="226"/>
                    <a:pt x="129" y="254"/>
                    <a:pt x="92" y="261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121" y="288"/>
                    <a:pt x="121" y="288"/>
                    <a:pt x="121" y="288"/>
                  </a:cubicBezTo>
                  <a:cubicBezTo>
                    <a:pt x="76" y="348"/>
                    <a:pt x="76" y="348"/>
                    <a:pt x="76" y="348"/>
                  </a:cubicBezTo>
                  <a:cubicBezTo>
                    <a:pt x="32" y="288"/>
                    <a:pt x="32" y="288"/>
                    <a:pt x="32" y="288"/>
                  </a:cubicBezTo>
                  <a:cubicBezTo>
                    <a:pt x="61" y="292"/>
                    <a:pt x="61" y="292"/>
                    <a:pt x="61" y="292"/>
                  </a:cubicBezTo>
                  <a:cubicBezTo>
                    <a:pt x="61" y="263"/>
                    <a:pt x="61" y="263"/>
                    <a:pt x="61" y="263"/>
                  </a:cubicBezTo>
                  <a:cubicBezTo>
                    <a:pt x="39" y="263"/>
                    <a:pt x="12" y="250"/>
                    <a:pt x="0" y="242"/>
                  </a:cubicBezTo>
                  <a:cubicBezTo>
                    <a:pt x="14" y="202"/>
                    <a:pt x="14" y="202"/>
                    <a:pt x="14" y="202"/>
                  </a:cubicBezTo>
                  <a:cubicBezTo>
                    <a:pt x="27" y="211"/>
                    <a:pt x="48" y="221"/>
                    <a:pt x="69" y="221"/>
                  </a:cubicBezTo>
                  <a:cubicBezTo>
                    <a:pt x="87" y="221"/>
                    <a:pt x="100" y="213"/>
                    <a:pt x="100" y="199"/>
                  </a:cubicBezTo>
                  <a:cubicBezTo>
                    <a:pt x="100" y="185"/>
                    <a:pt x="89" y="176"/>
                    <a:pt x="66" y="167"/>
                  </a:cubicBezTo>
                  <a:cubicBezTo>
                    <a:pt x="32" y="154"/>
                    <a:pt x="9" y="135"/>
                    <a:pt x="9" y="100"/>
                  </a:cubicBezTo>
                  <a:cubicBezTo>
                    <a:pt x="9" y="67"/>
                    <a:pt x="28" y="42"/>
                    <a:pt x="62" y="35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15" y="33"/>
                    <a:pt x="138" y="42"/>
                    <a:pt x="148" y="47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28" y="81"/>
                    <a:pt x="107" y="73"/>
                    <a:pt x="85" y="73"/>
                  </a:cubicBezTo>
                  <a:cubicBezTo>
                    <a:pt x="64" y="73"/>
                    <a:pt x="57" y="83"/>
                    <a:pt x="57" y="94"/>
                  </a:cubicBezTo>
                  <a:cubicBezTo>
                    <a:pt x="57" y="105"/>
                    <a:pt x="68" y="113"/>
                    <a:pt x="95" y="125"/>
                  </a:cubicBezTo>
                  <a:cubicBezTo>
                    <a:pt x="134" y="140"/>
                    <a:pt x="148" y="160"/>
                    <a:pt x="148" y="194"/>
                  </a:cubicBezTo>
                  <a:close/>
                </a:path>
              </a:pathLst>
            </a:custGeom>
            <a:solidFill>
              <a:srgbClr val="A2DF56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sp>
        <p:nvSpPr>
          <p:cNvPr id="36" name="Rectangle 35">
            <a:extLst>
              <a:ext uri="{FF2B5EF4-FFF2-40B4-BE49-F238E27FC236}">
                <a16:creationId xmlns:a16="http://schemas.microsoft.com/office/drawing/2014/main" id="{446139CF-D1E5-5EF8-BB7F-81C34122F594}"/>
              </a:ext>
            </a:extLst>
          </p:cNvPr>
          <p:cNvSpPr/>
          <p:nvPr/>
        </p:nvSpPr>
        <p:spPr>
          <a:xfrm>
            <a:off x="4175207" y="1805940"/>
            <a:ext cx="525780" cy="196855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C00211F2-D096-E49D-AC2C-DC25373799E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4988380"/>
              </p:ext>
            </p:extLst>
          </p:nvPr>
        </p:nvGraphicFramePr>
        <p:xfrm>
          <a:off x="4134290" y="1639414"/>
          <a:ext cx="7617931" cy="3407022"/>
        </p:xfrm>
        <a:graphic>
          <a:graphicData uri="http://schemas.openxmlformats.org/drawingml/2006/table">
            <a:tbl>
              <a:tblPr/>
              <a:tblGrid>
                <a:gridCol w="4244340">
                  <a:extLst>
                    <a:ext uri="{9D8B030D-6E8A-4147-A177-3AD203B41FA5}">
                      <a16:colId xmlns:a16="http://schemas.microsoft.com/office/drawing/2014/main" val="1918441920"/>
                    </a:ext>
                  </a:extLst>
                </a:gridCol>
                <a:gridCol w="1247082">
                  <a:extLst>
                    <a:ext uri="{9D8B030D-6E8A-4147-A177-3AD203B41FA5}">
                      <a16:colId xmlns:a16="http://schemas.microsoft.com/office/drawing/2014/main" val="4285983027"/>
                    </a:ext>
                  </a:extLst>
                </a:gridCol>
                <a:gridCol w="1035996">
                  <a:extLst>
                    <a:ext uri="{9D8B030D-6E8A-4147-A177-3AD203B41FA5}">
                      <a16:colId xmlns:a16="http://schemas.microsoft.com/office/drawing/2014/main" val="4284031499"/>
                    </a:ext>
                  </a:extLst>
                </a:gridCol>
                <a:gridCol w="1090513">
                  <a:extLst>
                    <a:ext uri="{9D8B030D-6E8A-4147-A177-3AD203B41FA5}">
                      <a16:colId xmlns:a16="http://schemas.microsoft.com/office/drawing/2014/main" val="11786633"/>
                    </a:ext>
                  </a:extLst>
                </a:gridCol>
              </a:tblGrid>
              <a:tr h="540078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Base Utilization Management </a:t>
                      </a:r>
                    </a:p>
                    <a:p>
                      <a:pPr algn="l" rtl="0" fontAlgn="ctr"/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(Comprehensive Inpatient UM, Partial Hospitalization, HHC)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C2CC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LH-HCM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C2CC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C2CC">
                        <a:lumMod val="60000"/>
                        <a:lumOff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B4C2CC">
                        <a:lumMod val="60000"/>
                        <a:lumOff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6161047"/>
                  </a:ext>
                </a:extLst>
              </a:tr>
              <a:tr h="799616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Option 1-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Limited Outpatient Surgeries, Outpatient Joint Replacements,     Cosmetic Procedures, Varicose Veins, Cochlear Implants</a:t>
                      </a:r>
                      <a:b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(Any customization will need pricing review)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LH-HCM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04389579"/>
                  </a:ext>
                </a:extLst>
              </a:tr>
              <a:tr h="8401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Option 2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-DME over $2,500, Radiation/Chemotherapy, Dialysis, Genetic Testing, Interventional Radiology, MRI/PETs (Not done in ER), PT/OT/Speech a/12 visits, Limited High-Cost Drug Review</a:t>
                      </a:r>
                      <a:b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(Any customization will need pricing review)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LH-HCM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40201363"/>
                  </a:ext>
                </a:extLst>
              </a:tr>
              <a:tr h="63009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rtl="0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Option 3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-Specialty Drug Preauthorization Expansion (Includes vended Prior Authorization for Medical Oncology Drug)</a:t>
                      </a:r>
                      <a:b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(Any customization will need pricing review)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LH-HCM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b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74446505"/>
                  </a:ext>
                </a:extLst>
              </a:tr>
              <a:tr h="55132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l" rtl="0" fontAlgn="ctr"/>
                      <a:r>
                        <a:rPr lang="en-US" sz="1050" b="1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Option 4</a:t>
                      </a: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- Buy Up - (Client specific prior authorization list)</a:t>
                      </a:r>
                      <a:b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</a:br>
                      <a:r>
                        <a:rPr lang="en-US" sz="105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(will need prior auth list review for pricing estimate)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r>
                        <a:rPr 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LH-HCM</a:t>
                      </a: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Arial" panose="020B0604020202020204"/>
                        </a:defRPr>
                      </a:lvl9pPr>
                    </a:lstStyle>
                    <a:p>
                      <a:pPr algn="ctr" rtl="0" fontAlgn="ctr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5319" marR="5319" marT="5319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64859625"/>
                  </a:ext>
                </a:extLst>
              </a:tr>
            </a:tbl>
          </a:graphicData>
        </a:graphic>
      </p:graphicFrame>
      <p:grpSp>
        <p:nvGrpSpPr>
          <p:cNvPr id="29" name="Group 28">
            <a:extLst>
              <a:ext uri="{FF2B5EF4-FFF2-40B4-BE49-F238E27FC236}">
                <a16:creationId xmlns:a16="http://schemas.microsoft.com/office/drawing/2014/main" id="{279316DB-123C-2672-275D-BAAA90F8C1AF}"/>
              </a:ext>
            </a:extLst>
          </p:cNvPr>
          <p:cNvGrpSpPr/>
          <p:nvPr/>
        </p:nvGrpSpPr>
        <p:grpSpPr>
          <a:xfrm>
            <a:off x="11002932" y="4577236"/>
            <a:ext cx="392636" cy="393192"/>
            <a:chOff x="5065712" y="3074198"/>
            <a:chExt cx="727075" cy="727075"/>
          </a:xfrm>
        </p:grpSpPr>
        <p:sp>
          <p:nvSpPr>
            <p:cNvPr id="30" name="Freeform 114">
              <a:extLst>
                <a:ext uri="{FF2B5EF4-FFF2-40B4-BE49-F238E27FC236}">
                  <a16:creationId xmlns:a16="http://schemas.microsoft.com/office/drawing/2014/main" id="{F3D169D9-A85E-6371-DB0A-AE219B7D4BB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5712" y="3074198"/>
              <a:ext cx="727075" cy="727075"/>
            </a:xfrm>
            <a:custGeom>
              <a:avLst/>
              <a:gdLst>
                <a:gd name="T0" fmla="*/ 255 w 511"/>
                <a:gd name="T1" fmla="*/ 511 h 511"/>
                <a:gd name="T2" fmla="*/ 0 w 511"/>
                <a:gd name="T3" fmla="*/ 255 h 511"/>
                <a:gd name="T4" fmla="*/ 255 w 511"/>
                <a:gd name="T5" fmla="*/ 0 h 511"/>
                <a:gd name="T6" fmla="*/ 511 w 511"/>
                <a:gd name="T7" fmla="*/ 255 h 511"/>
                <a:gd name="T8" fmla="*/ 255 w 511"/>
                <a:gd name="T9" fmla="*/ 511 h 511"/>
                <a:gd name="T10" fmla="*/ 255 w 511"/>
                <a:gd name="T11" fmla="*/ 16 h 511"/>
                <a:gd name="T12" fmla="*/ 16 w 511"/>
                <a:gd name="T13" fmla="*/ 255 h 511"/>
                <a:gd name="T14" fmla="*/ 255 w 511"/>
                <a:gd name="T15" fmla="*/ 495 h 511"/>
                <a:gd name="T16" fmla="*/ 495 w 511"/>
                <a:gd name="T17" fmla="*/ 255 h 511"/>
                <a:gd name="T18" fmla="*/ 255 w 511"/>
                <a:gd name="T19" fmla="*/ 1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1">
                  <a:moveTo>
                    <a:pt x="255" y="511"/>
                  </a:moveTo>
                  <a:cubicBezTo>
                    <a:pt x="114" y="511"/>
                    <a:pt x="0" y="396"/>
                    <a:pt x="0" y="255"/>
                  </a:cubicBezTo>
                  <a:cubicBezTo>
                    <a:pt x="0" y="114"/>
                    <a:pt x="114" y="0"/>
                    <a:pt x="255" y="0"/>
                  </a:cubicBezTo>
                  <a:cubicBezTo>
                    <a:pt x="396" y="0"/>
                    <a:pt x="511" y="114"/>
                    <a:pt x="511" y="255"/>
                  </a:cubicBezTo>
                  <a:cubicBezTo>
                    <a:pt x="511" y="396"/>
                    <a:pt x="396" y="511"/>
                    <a:pt x="255" y="511"/>
                  </a:cubicBezTo>
                  <a:close/>
                  <a:moveTo>
                    <a:pt x="255" y="16"/>
                  </a:moveTo>
                  <a:cubicBezTo>
                    <a:pt x="123" y="16"/>
                    <a:pt x="16" y="123"/>
                    <a:pt x="16" y="255"/>
                  </a:cubicBezTo>
                  <a:cubicBezTo>
                    <a:pt x="16" y="387"/>
                    <a:pt x="123" y="495"/>
                    <a:pt x="255" y="495"/>
                  </a:cubicBezTo>
                  <a:cubicBezTo>
                    <a:pt x="387" y="495"/>
                    <a:pt x="495" y="387"/>
                    <a:pt x="495" y="255"/>
                  </a:cubicBezTo>
                  <a:cubicBezTo>
                    <a:pt x="495" y="123"/>
                    <a:pt x="387" y="16"/>
                    <a:pt x="255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31" name="Freeform 115">
              <a:extLst>
                <a:ext uri="{FF2B5EF4-FFF2-40B4-BE49-F238E27FC236}">
                  <a16:creationId xmlns:a16="http://schemas.microsoft.com/office/drawing/2014/main" id="{5F908A16-B87E-5EF9-8675-42058A155007}"/>
                </a:ext>
              </a:extLst>
            </p:cNvPr>
            <p:cNvSpPr>
              <a:spLocks/>
            </p:cNvSpPr>
            <p:nvPr/>
          </p:nvSpPr>
          <p:spPr bwMode="auto">
            <a:xfrm>
              <a:off x="5311637" y="3190084"/>
              <a:ext cx="211138" cy="495299"/>
            </a:xfrm>
            <a:custGeom>
              <a:avLst/>
              <a:gdLst>
                <a:gd name="T0" fmla="*/ 148 w 148"/>
                <a:gd name="T1" fmla="*/ 194 h 348"/>
                <a:gd name="T2" fmla="*/ 92 w 148"/>
                <a:gd name="T3" fmla="*/ 261 h 348"/>
                <a:gd name="T4" fmla="*/ 92 w 148"/>
                <a:gd name="T5" fmla="*/ 292 h 348"/>
                <a:gd name="T6" fmla="*/ 121 w 148"/>
                <a:gd name="T7" fmla="*/ 288 h 348"/>
                <a:gd name="T8" fmla="*/ 76 w 148"/>
                <a:gd name="T9" fmla="*/ 348 h 348"/>
                <a:gd name="T10" fmla="*/ 32 w 148"/>
                <a:gd name="T11" fmla="*/ 288 h 348"/>
                <a:gd name="T12" fmla="*/ 61 w 148"/>
                <a:gd name="T13" fmla="*/ 292 h 348"/>
                <a:gd name="T14" fmla="*/ 61 w 148"/>
                <a:gd name="T15" fmla="*/ 263 h 348"/>
                <a:gd name="T16" fmla="*/ 0 w 148"/>
                <a:gd name="T17" fmla="*/ 242 h 348"/>
                <a:gd name="T18" fmla="*/ 14 w 148"/>
                <a:gd name="T19" fmla="*/ 202 h 348"/>
                <a:gd name="T20" fmla="*/ 69 w 148"/>
                <a:gd name="T21" fmla="*/ 221 h 348"/>
                <a:gd name="T22" fmla="*/ 100 w 148"/>
                <a:gd name="T23" fmla="*/ 199 h 348"/>
                <a:gd name="T24" fmla="*/ 66 w 148"/>
                <a:gd name="T25" fmla="*/ 167 h 348"/>
                <a:gd name="T26" fmla="*/ 9 w 148"/>
                <a:gd name="T27" fmla="*/ 100 h 348"/>
                <a:gd name="T28" fmla="*/ 62 w 148"/>
                <a:gd name="T29" fmla="*/ 35 h 348"/>
                <a:gd name="T30" fmla="*/ 62 w 148"/>
                <a:gd name="T31" fmla="*/ 0 h 348"/>
                <a:gd name="T32" fmla="*/ 93 w 148"/>
                <a:gd name="T33" fmla="*/ 0 h 348"/>
                <a:gd name="T34" fmla="*/ 93 w 148"/>
                <a:gd name="T35" fmla="*/ 32 h 348"/>
                <a:gd name="T36" fmla="*/ 148 w 148"/>
                <a:gd name="T37" fmla="*/ 47 h 348"/>
                <a:gd name="T38" fmla="*/ 135 w 148"/>
                <a:gd name="T39" fmla="*/ 86 h 348"/>
                <a:gd name="T40" fmla="*/ 85 w 148"/>
                <a:gd name="T41" fmla="*/ 73 h 348"/>
                <a:gd name="T42" fmla="*/ 57 w 148"/>
                <a:gd name="T43" fmla="*/ 94 h 348"/>
                <a:gd name="T44" fmla="*/ 95 w 148"/>
                <a:gd name="T45" fmla="*/ 125 h 348"/>
                <a:gd name="T46" fmla="*/ 148 w 148"/>
                <a:gd name="T47" fmla="*/ 19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8" h="348">
                  <a:moveTo>
                    <a:pt x="148" y="194"/>
                  </a:moveTo>
                  <a:cubicBezTo>
                    <a:pt x="148" y="226"/>
                    <a:pt x="129" y="254"/>
                    <a:pt x="92" y="261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121" y="288"/>
                    <a:pt x="121" y="288"/>
                    <a:pt x="121" y="288"/>
                  </a:cubicBezTo>
                  <a:cubicBezTo>
                    <a:pt x="76" y="348"/>
                    <a:pt x="76" y="348"/>
                    <a:pt x="76" y="348"/>
                  </a:cubicBezTo>
                  <a:cubicBezTo>
                    <a:pt x="32" y="288"/>
                    <a:pt x="32" y="288"/>
                    <a:pt x="32" y="288"/>
                  </a:cubicBezTo>
                  <a:cubicBezTo>
                    <a:pt x="61" y="292"/>
                    <a:pt x="61" y="292"/>
                    <a:pt x="61" y="292"/>
                  </a:cubicBezTo>
                  <a:cubicBezTo>
                    <a:pt x="61" y="263"/>
                    <a:pt x="61" y="263"/>
                    <a:pt x="61" y="263"/>
                  </a:cubicBezTo>
                  <a:cubicBezTo>
                    <a:pt x="39" y="263"/>
                    <a:pt x="12" y="250"/>
                    <a:pt x="0" y="242"/>
                  </a:cubicBezTo>
                  <a:cubicBezTo>
                    <a:pt x="14" y="202"/>
                    <a:pt x="14" y="202"/>
                    <a:pt x="14" y="202"/>
                  </a:cubicBezTo>
                  <a:cubicBezTo>
                    <a:pt x="27" y="211"/>
                    <a:pt x="48" y="221"/>
                    <a:pt x="69" y="221"/>
                  </a:cubicBezTo>
                  <a:cubicBezTo>
                    <a:pt x="87" y="221"/>
                    <a:pt x="100" y="213"/>
                    <a:pt x="100" y="199"/>
                  </a:cubicBezTo>
                  <a:cubicBezTo>
                    <a:pt x="100" y="185"/>
                    <a:pt x="89" y="176"/>
                    <a:pt x="66" y="167"/>
                  </a:cubicBezTo>
                  <a:cubicBezTo>
                    <a:pt x="32" y="154"/>
                    <a:pt x="9" y="135"/>
                    <a:pt x="9" y="100"/>
                  </a:cubicBezTo>
                  <a:cubicBezTo>
                    <a:pt x="9" y="67"/>
                    <a:pt x="28" y="42"/>
                    <a:pt x="62" y="35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15" y="33"/>
                    <a:pt x="138" y="42"/>
                    <a:pt x="148" y="47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28" y="81"/>
                    <a:pt x="107" y="73"/>
                    <a:pt x="85" y="73"/>
                  </a:cubicBezTo>
                  <a:cubicBezTo>
                    <a:pt x="64" y="73"/>
                    <a:pt x="57" y="83"/>
                    <a:pt x="57" y="94"/>
                  </a:cubicBezTo>
                  <a:cubicBezTo>
                    <a:pt x="57" y="105"/>
                    <a:pt x="68" y="113"/>
                    <a:pt x="95" y="125"/>
                  </a:cubicBezTo>
                  <a:cubicBezTo>
                    <a:pt x="134" y="140"/>
                    <a:pt x="148" y="160"/>
                    <a:pt x="148" y="194"/>
                  </a:cubicBezTo>
                  <a:close/>
                </a:path>
              </a:pathLst>
            </a:custGeom>
            <a:solidFill>
              <a:srgbClr val="A2DF56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F8D56D6E-A6CB-BF9B-227B-0743BC5AFB7B}"/>
              </a:ext>
            </a:extLst>
          </p:cNvPr>
          <p:cNvGrpSpPr/>
          <p:nvPr/>
        </p:nvGrpSpPr>
        <p:grpSpPr>
          <a:xfrm>
            <a:off x="11002932" y="3973124"/>
            <a:ext cx="392636" cy="393192"/>
            <a:chOff x="5065712" y="3074198"/>
            <a:chExt cx="727075" cy="727075"/>
          </a:xfrm>
        </p:grpSpPr>
        <p:sp>
          <p:nvSpPr>
            <p:cNvPr id="26" name="Freeform 114">
              <a:extLst>
                <a:ext uri="{FF2B5EF4-FFF2-40B4-BE49-F238E27FC236}">
                  <a16:creationId xmlns:a16="http://schemas.microsoft.com/office/drawing/2014/main" id="{6AF4796F-D72B-7398-704A-F6B60FA3BF9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5712" y="3074198"/>
              <a:ext cx="727075" cy="727075"/>
            </a:xfrm>
            <a:custGeom>
              <a:avLst/>
              <a:gdLst>
                <a:gd name="T0" fmla="*/ 255 w 511"/>
                <a:gd name="T1" fmla="*/ 511 h 511"/>
                <a:gd name="T2" fmla="*/ 0 w 511"/>
                <a:gd name="T3" fmla="*/ 255 h 511"/>
                <a:gd name="T4" fmla="*/ 255 w 511"/>
                <a:gd name="T5" fmla="*/ 0 h 511"/>
                <a:gd name="T6" fmla="*/ 511 w 511"/>
                <a:gd name="T7" fmla="*/ 255 h 511"/>
                <a:gd name="T8" fmla="*/ 255 w 511"/>
                <a:gd name="T9" fmla="*/ 511 h 511"/>
                <a:gd name="T10" fmla="*/ 255 w 511"/>
                <a:gd name="T11" fmla="*/ 16 h 511"/>
                <a:gd name="T12" fmla="*/ 16 w 511"/>
                <a:gd name="T13" fmla="*/ 255 h 511"/>
                <a:gd name="T14" fmla="*/ 255 w 511"/>
                <a:gd name="T15" fmla="*/ 495 h 511"/>
                <a:gd name="T16" fmla="*/ 495 w 511"/>
                <a:gd name="T17" fmla="*/ 255 h 511"/>
                <a:gd name="T18" fmla="*/ 255 w 511"/>
                <a:gd name="T19" fmla="*/ 1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1">
                  <a:moveTo>
                    <a:pt x="255" y="511"/>
                  </a:moveTo>
                  <a:cubicBezTo>
                    <a:pt x="114" y="511"/>
                    <a:pt x="0" y="396"/>
                    <a:pt x="0" y="255"/>
                  </a:cubicBezTo>
                  <a:cubicBezTo>
                    <a:pt x="0" y="114"/>
                    <a:pt x="114" y="0"/>
                    <a:pt x="255" y="0"/>
                  </a:cubicBezTo>
                  <a:cubicBezTo>
                    <a:pt x="396" y="0"/>
                    <a:pt x="511" y="114"/>
                    <a:pt x="511" y="255"/>
                  </a:cubicBezTo>
                  <a:cubicBezTo>
                    <a:pt x="511" y="396"/>
                    <a:pt x="396" y="511"/>
                    <a:pt x="255" y="511"/>
                  </a:cubicBezTo>
                  <a:close/>
                  <a:moveTo>
                    <a:pt x="255" y="16"/>
                  </a:moveTo>
                  <a:cubicBezTo>
                    <a:pt x="123" y="16"/>
                    <a:pt x="16" y="123"/>
                    <a:pt x="16" y="255"/>
                  </a:cubicBezTo>
                  <a:cubicBezTo>
                    <a:pt x="16" y="387"/>
                    <a:pt x="123" y="495"/>
                    <a:pt x="255" y="495"/>
                  </a:cubicBezTo>
                  <a:cubicBezTo>
                    <a:pt x="387" y="495"/>
                    <a:pt x="495" y="387"/>
                    <a:pt x="495" y="255"/>
                  </a:cubicBezTo>
                  <a:cubicBezTo>
                    <a:pt x="495" y="123"/>
                    <a:pt x="387" y="16"/>
                    <a:pt x="255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7" name="Freeform 115">
              <a:extLst>
                <a:ext uri="{FF2B5EF4-FFF2-40B4-BE49-F238E27FC236}">
                  <a16:creationId xmlns:a16="http://schemas.microsoft.com/office/drawing/2014/main" id="{2D3C60E9-BF34-A84D-75DE-034280A866E3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7" y="3194109"/>
              <a:ext cx="211138" cy="495300"/>
            </a:xfrm>
            <a:custGeom>
              <a:avLst/>
              <a:gdLst>
                <a:gd name="T0" fmla="*/ 148 w 148"/>
                <a:gd name="T1" fmla="*/ 194 h 348"/>
                <a:gd name="T2" fmla="*/ 92 w 148"/>
                <a:gd name="T3" fmla="*/ 261 h 348"/>
                <a:gd name="T4" fmla="*/ 92 w 148"/>
                <a:gd name="T5" fmla="*/ 292 h 348"/>
                <a:gd name="T6" fmla="*/ 121 w 148"/>
                <a:gd name="T7" fmla="*/ 288 h 348"/>
                <a:gd name="T8" fmla="*/ 76 w 148"/>
                <a:gd name="T9" fmla="*/ 348 h 348"/>
                <a:gd name="T10" fmla="*/ 32 w 148"/>
                <a:gd name="T11" fmla="*/ 288 h 348"/>
                <a:gd name="T12" fmla="*/ 61 w 148"/>
                <a:gd name="T13" fmla="*/ 292 h 348"/>
                <a:gd name="T14" fmla="*/ 61 w 148"/>
                <a:gd name="T15" fmla="*/ 263 h 348"/>
                <a:gd name="T16" fmla="*/ 0 w 148"/>
                <a:gd name="T17" fmla="*/ 242 h 348"/>
                <a:gd name="T18" fmla="*/ 14 w 148"/>
                <a:gd name="T19" fmla="*/ 202 h 348"/>
                <a:gd name="T20" fmla="*/ 69 w 148"/>
                <a:gd name="T21" fmla="*/ 221 h 348"/>
                <a:gd name="T22" fmla="*/ 100 w 148"/>
                <a:gd name="T23" fmla="*/ 199 h 348"/>
                <a:gd name="T24" fmla="*/ 66 w 148"/>
                <a:gd name="T25" fmla="*/ 167 h 348"/>
                <a:gd name="T26" fmla="*/ 9 w 148"/>
                <a:gd name="T27" fmla="*/ 100 h 348"/>
                <a:gd name="T28" fmla="*/ 62 w 148"/>
                <a:gd name="T29" fmla="*/ 35 h 348"/>
                <a:gd name="T30" fmla="*/ 62 w 148"/>
                <a:gd name="T31" fmla="*/ 0 h 348"/>
                <a:gd name="T32" fmla="*/ 93 w 148"/>
                <a:gd name="T33" fmla="*/ 0 h 348"/>
                <a:gd name="T34" fmla="*/ 93 w 148"/>
                <a:gd name="T35" fmla="*/ 32 h 348"/>
                <a:gd name="T36" fmla="*/ 148 w 148"/>
                <a:gd name="T37" fmla="*/ 47 h 348"/>
                <a:gd name="T38" fmla="*/ 135 w 148"/>
                <a:gd name="T39" fmla="*/ 86 h 348"/>
                <a:gd name="T40" fmla="*/ 85 w 148"/>
                <a:gd name="T41" fmla="*/ 73 h 348"/>
                <a:gd name="T42" fmla="*/ 57 w 148"/>
                <a:gd name="T43" fmla="*/ 94 h 348"/>
                <a:gd name="T44" fmla="*/ 95 w 148"/>
                <a:gd name="T45" fmla="*/ 125 h 348"/>
                <a:gd name="T46" fmla="*/ 148 w 148"/>
                <a:gd name="T47" fmla="*/ 19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8" h="348">
                  <a:moveTo>
                    <a:pt x="148" y="194"/>
                  </a:moveTo>
                  <a:cubicBezTo>
                    <a:pt x="148" y="226"/>
                    <a:pt x="129" y="254"/>
                    <a:pt x="92" y="261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121" y="288"/>
                    <a:pt x="121" y="288"/>
                    <a:pt x="121" y="288"/>
                  </a:cubicBezTo>
                  <a:cubicBezTo>
                    <a:pt x="76" y="348"/>
                    <a:pt x="76" y="348"/>
                    <a:pt x="76" y="348"/>
                  </a:cubicBezTo>
                  <a:cubicBezTo>
                    <a:pt x="32" y="288"/>
                    <a:pt x="32" y="288"/>
                    <a:pt x="32" y="288"/>
                  </a:cubicBezTo>
                  <a:cubicBezTo>
                    <a:pt x="61" y="292"/>
                    <a:pt x="61" y="292"/>
                    <a:pt x="61" y="292"/>
                  </a:cubicBezTo>
                  <a:cubicBezTo>
                    <a:pt x="61" y="263"/>
                    <a:pt x="61" y="263"/>
                    <a:pt x="61" y="263"/>
                  </a:cubicBezTo>
                  <a:cubicBezTo>
                    <a:pt x="39" y="263"/>
                    <a:pt x="12" y="250"/>
                    <a:pt x="0" y="242"/>
                  </a:cubicBezTo>
                  <a:cubicBezTo>
                    <a:pt x="14" y="202"/>
                    <a:pt x="14" y="202"/>
                    <a:pt x="14" y="202"/>
                  </a:cubicBezTo>
                  <a:cubicBezTo>
                    <a:pt x="27" y="211"/>
                    <a:pt x="48" y="221"/>
                    <a:pt x="69" y="221"/>
                  </a:cubicBezTo>
                  <a:cubicBezTo>
                    <a:pt x="87" y="221"/>
                    <a:pt x="100" y="213"/>
                    <a:pt x="100" y="199"/>
                  </a:cubicBezTo>
                  <a:cubicBezTo>
                    <a:pt x="100" y="185"/>
                    <a:pt x="89" y="176"/>
                    <a:pt x="66" y="167"/>
                  </a:cubicBezTo>
                  <a:cubicBezTo>
                    <a:pt x="32" y="154"/>
                    <a:pt x="9" y="135"/>
                    <a:pt x="9" y="100"/>
                  </a:cubicBezTo>
                  <a:cubicBezTo>
                    <a:pt x="9" y="67"/>
                    <a:pt x="28" y="42"/>
                    <a:pt x="62" y="35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15" y="33"/>
                    <a:pt x="138" y="42"/>
                    <a:pt x="148" y="47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28" y="81"/>
                    <a:pt x="107" y="73"/>
                    <a:pt x="85" y="73"/>
                  </a:cubicBezTo>
                  <a:cubicBezTo>
                    <a:pt x="64" y="73"/>
                    <a:pt x="57" y="83"/>
                    <a:pt x="57" y="94"/>
                  </a:cubicBezTo>
                  <a:cubicBezTo>
                    <a:pt x="57" y="105"/>
                    <a:pt x="68" y="113"/>
                    <a:pt x="95" y="125"/>
                  </a:cubicBezTo>
                  <a:cubicBezTo>
                    <a:pt x="134" y="140"/>
                    <a:pt x="148" y="160"/>
                    <a:pt x="148" y="194"/>
                  </a:cubicBezTo>
                  <a:close/>
                </a:path>
              </a:pathLst>
            </a:custGeom>
            <a:solidFill>
              <a:srgbClr val="A2DF56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C5902DD1-B0A5-960E-7140-6EEEB96F4776}"/>
              </a:ext>
            </a:extLst>
          </p:cNvPr>
          <p:cNvGrpSpPr/>
          <p:nvPr/>
        </p:nvGrpSpPr>
        <p:grpSpPr>
          <a:xfrm>
            <a:off x="11002932" y="3164471"/>
            <a:ext cx="392636" cy="393192"/>
            <a:chOff x="5065712" y="3074198"/>
            <a:chExt cx="727075" cy="727075"/>
          </a:xfrm>
        </p:grpSpPr>
        <p:sp>
          <p:nvSpPr>
            <p:cNvPr id="23" name="Freeform 114">
              <a:extLst>
                <a:ext uri="{FF2B5EF4-FFF2-40B4-BE49-F238E27FC236}">
                  <a16:creationId xmlns:a16="http://schemas.microsoft.com/office/drawing/2014/main" id="{C5394D2F-7EF8-67C4-0F1C-AF8312AB06D5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5712" y="3074198"/>
              <a:ext cx="727075" cy="727075"/>
            </a:xfrm>
            <a:custGeom>
              <a:avLst/>
              <a:gdLst>
                <a:gd name="T0" fmla="*/ 255 w 511"/>
                <a:gd name="T1" fmla="*/ 511 h 511"/>
                <a:gd name="T2" fmla="*/ 0 w 511"/>
                <a:gd name="T3" fmla="*/ 255 h 511"/>
                <a:gd name="T4" fmla="*/ 255 w 511"/>
                <a:gd name="T5" fmla="*/ 0 h 511"/>
                <a:gd name="T6" fmla="*/ 511 w 511"/>
                <a:gd name="T7" fmla="*/ 255 h 511"/>
                <a:gd name="T8" fmla="*/ 255 w 511"/>
                <a:gd name="T9" fmla="*/ 511 h 511"/>
                <a:gd name="T10" fmla="*/ 255 w 511"/>
                <a:gd name="T11" fmla="*/ 16 h 511"/>
                <a:gd name="T12" fmla="*/ 16 w 511"/>
                <a:gd name="T13" fmla="*/ 255 h 511"/>
                <a:gd name="T14" fmla="*/ 255 w 511"/>
                <a:gd name="T15" fmla="*/ 495 h 511"/>
                <a:gd name="T16" fmla="*/ 495 w 511"/>
                <a:gd name="T17" fmla="*/ 255 h 511"/>
                <a:gd name="T18" fmla="*/ 255 w 511"/>
                <a:gd name="T19" fmla="*/ 1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1">
                  <a:moveTo>
                    <a:pt x="255" y="511"/>
                  </a:moveTo>
                  <a:cubicBezTo>
                    <a:pt x="114" y="511"/>
                    <a:pt x="0" y="396"/>
                    <a:pt x="0" y="255"/>
                  </a:cubicBezTo>
                  <a:cubicBezTo>
                    <a:pt x="0" y="114"/>
                    <a:pt x="114" y="0"/>
                    <a:pt x="255" y="0"/>
                  </a:cubicBezTo>
                  <a:cubicBezTo>
                    <a:pt x="396" y="0"/>
                    <a:pt x="511" y="114"/>
                    <a:pt x="511" y="255"/>
                  </a:cubicBezTo>
                  <a:cubicBezTo>
                    <a:pt x="511" y="396"/>
                    <a:pt x="396" y="511"/>
                    <a:pt x="255" y="511"/>
                  </a:cubicBezTo>
                  <a:close/>
                  <a:moveTo>
                    <a:pt x="255" y="16"/>
                  </a:moveTo>
                  <a:cubicBezTo>
                    <a:pt x="123" y="16"/>
                    <a:pt x="16" y="123"/>
                    <a:pt x="16" y="255"/>
                  </a:cubicBezTo>
                  <a:cubicBezTo>
                    <a:pt x="16" y="387"/>
                    <a:pt x="123" y="495"/>
                    <a:pt x="255" y="495"/>
                  </a:cubicBezTo>
                  <a:cubicBezTo>
                    <a:pt x="387" y="495"/>
                    <a:pt x="495" y="387"/>
                    <a:pt x="495" y="255"/>
                  </a:cubicBezTo>
                  <a:cubicBezTo>
                    <a:pt x="495" y="123"/>
                    <a:pt x="387" y="16"/>
                    <a:pt x="255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4" name="Freeform 115">
              <a:extLst>
                <a:ext uri="{FF2B5EF4-FFF2-40B4-BE49-F238E27FC236}">
                  <a16:creationId xmlns:a16="http://schemas.microsoft.com/office/drawing/2014/main" id="{22F7EB53-8B29-612D-D265-23870C3C6D5D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7" y="3194109"/>
              <a:ext cx="211138" cy="495300"/>
            </a:xfrm>
            <a:custGeom>
              <a:avLst/>
              <a:gdLst>
                <a:gd name="T0" fmla="*/ 148 w 148"/>
                <a:gd name="T1" fmla="*/ 194 h 348"/>
                <a:gd name="T2" fmla="*/ 92 w 148"/>
                <a:gd name="T3" fmla="*/ 261 h 348"/>
                <a:gd name="T4" fmla="*/ 92 w 148"/>
                <a:gd name="T5" fmla="*/ 292 h 348"/>
                <a:gd name="T6" fmla="*/ 121 w 148"/>
                <a:gd name="T7" fmla="*/ 288 h 348"/>
                <a:gd name="T8" fmla="*/ 76 w 148"/>
                <a:gd name="T9" fmla="*/ 348 h 348"/>
                <a:gd name="T10" fmla="*/ 32 w 148"/>
                <a:gd name="T11" fmla="*/ 288 h 348"/>
                <a:gd name="T12" fmla="*/ 61 w 148"/>
                <a:gd name="T13" fmla="*/ 292 h 348"/>
                <a:gd name="T14" fmla="*/ 61 w 148"/>
                <a:gd name="T15" fmla="*/ 263 h 348"/>
                <a:gd name="T16" fmla="*/ 0 w 148"/>
                <a:gd name="T17" fmla="*/ 242 h 348"/>
                <a:gd name="T18" fmla="*/ 14 w 148"/>
                <a:gd name="T19" fmla="*/ 202 h 348"/>
                <a:gd name="T20" fmla="*/ 69 w 148"/>
                <a:gd name="T21" fmla="*/ 221 h 348"/>
                <a:gd name="T22" fmla="*/ 100 w 148"/>
                <a:gd name="T23" fmla="*/ 199 h 348"/>
                <a:gd name="T24" fmla="*/ 66 w 148"/>
                <a:gd name="T25" fmla="*/ 167 h 348"/>
                <a:gd name="T26" fmla="*/ 9 w 148"/>
                <a:gd name="T27" fmla="*/ 100 h 348"/>
                <a:gd name="T28" fmla="*/ 62 w 148"/>
                <a:gd name="T29" fmla="*/ 35 h 348"/>
                <a:gd name="T30" fmla="*/ 62 w 148"/>
                <a:gd name="T31" fmla="*/ 0 h 348"/>
                <a:gd name="T32" fmla="*/ 93 w 148"/>
                <a:gd name="T33" fmla="*/ 0 h 348"/>
                <a:gd name="T34" fmla="*/ 93 w 148"/>
                <a:gd name="T35" fmla="*/ 32 h 348"/>
                <a:gd name="T36" fmla="*/ 148 w 148"/>
                <a:gd name="T37" fmla="*/ 47 h 348"/>
                <a:gd name="T38" fmla="*/ 135 w 148"/>
                <a:gd name="T39" fmla="*/ 86 h 348"/>
                <a:gd name="T40" fmla="*/ 85 w 148"/>
                <a:gd name="T41" fmla="*/ 73 h 348"/>
                <a:gd name="T42" fmla="*/ 57 w 148"/>
                <a:gd name="T43" fmla="*/ 94 h 348"/>
                <a:gd name="T44" fmla="*/ 95 w 148"/>
                <a:gd name="T45" fmla="*/ 125 h 348"/>
                <a:gd name="T46" fmla="*/ 148 w 148"/>
                <a:gd name="T47" fmla="*/ 19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8" h="348">
                  <a:moveTo>
                    <a:pt x="148" y="194"/>
                  </a:moveTo>
                  <a:cubicBezTo>
                    <a:pt x="148" y="226"/>
                    <a:pt x="129" y="254"/>
                    <a:pt x="92" y="261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121" y="288"/>
                    <a:pt x="121" y="288"/>
                    <a:pt x="121" y="288"/>
                  </a:cubicBezTo>
                  <a:cubicBezTo>
                    <a:pt x="76" y="348"/>
                    <a:pt x="76" y="348"/>
                    <a:pt x="76" y="348"/>
                  </a:cubicBezTo>
                  <a:cubicBezTo>
                    <a:pt x="32" y="288"/>
                    <a:pt x="32" y="288"/>
                    <a:pt x="32" y="288"/>
                  </a:cubicBezTo>
                  <a:cubicBezTo>
                    <a:pt x="61" y="292"/>
                    <a:pt x="61" y="292"/>
                    <a:pt x="61" y="292"/>
                  </a:cubicBezTo>
                  <a:cubicBezTo>
                    <a:pt x="61" y="263"/>
                    <a:pt x="61" y="263"/>
                    <a:pt x="61" y="263"/>
                  </a:cubicBezTo>
                  <a:cubicBezTo>
                    <a:pt x="39" y="263"/>
                    <a:pt x="12" y="250"/>
                    <a:pt x="0" y="242"/>
                  </a:cubicBezTo>
                  <a:cubicBezTo>
                    <a:pt x="14" y="202"/>
                    <a:pt x="14" y="202"/>
                    <a:pt x="14" y="202"/>
                  </a:cubicBezTo>
                  <a:cubicBezTo>
                    <a:pt x="27" y="211"/>
                    <a:pt x="48" y="221"/>
                    <a:pt x="69" y="221"/>
                  </a:cubicBezTo>
                  <a:cubicBezTo>
                    <a:pt x="87" y="221"/>
                    <a:pt x="100" y="213"/>
                    <a:pt x="100" y="199"/>
                  </a:cubicBezTo>
                  <a:cubicBezTo>
                    <a:pt x="100" y="185"/>
                    <a:pt x="89" y="176"/>
                    <a:pt x="66" y="167"/>
                  </a:cubicBezTo>
                  <a:cubicBezTo>
                    <a:pt x="32" y="154"/>
                    <a:pt x="9" y="135"/>
                    <a:pt x="9" y="100"/>
                  </a:cubicBezTo>
                  <a:cubicBezTo>
                    <a:pt x="9" y="67"/>
                    <a:pt x="28" y="42"/>
                    <a:pt x="62" y="35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15" y="33"/>
                    <a:pt x="138" y="42"/>
                    <a:pt x="148" y="47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28" y="81"/>
                    <a:pt x="107" y="73"/>
                    <a:pt x="85" y="73"/>
                  </a:cubicBezTo>
                  <a:cubicBezTo>
                    <a:pt x="64" y="73"/>
                    <a:pt x="57" y="83"/>
                    <a:pt x="57" y="94"/>
                  </a:cubicBezTo>
                  <a:cubicBezTo>
                    <a:pt x="57" y="105"/>
                    <a:pt x="68" y="113"/>
                    <a:pt x="95" y="125"/>
                  </a:cubicBezTo>
                  <a:cubicBezTo>
                    <a:pt x="134" y="140"/>
                    <a:pt x="148" y="160"/>
                    <a:pt x="148" y="194"/>
                  </a:cubicBezTo>
                  <a:close/>
                </a:path>
              </a:pathLst>
            </a:custGeom>
            <a:solidFill>
              <a:srgbClr val="A2DF56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EA7A43FA-50EA-121E-485F-BFBB9C118410}"/>
              </a:ext>
            </a:extLst>
          </p:cNvPr>
          <p:cNvGrpSpPr/>
          <p:nvPr/>
        </p:nvGrpSpPr>
        <p:grpSpPr>
          <a:xfrm>
            <a:off x="11002932" y="2337747"/>
            <a:ext cx="392636" cy="393192"/>
            <a:chOff x="5065712" y="3074198"/>
            <a:chExt cx="727075" cy="727075"/>
          </a:xfrm>
        </p:grpSpPr>
        <p:sp>
          <p:nvSpPr>
            <p:cNvPr id="20" name="Freeform 114">
              <a:extLst>
                <a:ext uri="{FF2B5EF4-FFF2-40B4-BE49-F238E27FC236}">
                  <a16:creationId xmlns:a16="http://schemas.microsoft.com/office/drawing/2014/main" id="{1F821799-54E2-D9D1-1697-A7C9F98E97A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5712" y="3074198"/>
              <a:ext cx="727075" cy="727075"/>
            </a:xfrm>
            <a:custGeom>
              <a:avLst/>
              <a:gdLst>
                <a:gd name="T0" fmla="*/ 255 w 511"/>
                <a:gd name="T1" fmla="*/ 511 h 511"/>
                <a:gd name="T2" fmla="*/ 0 w 511"/>
                <a:gd name="T3" fmla="*/ 255 h 511"/>
                <a:gd name="T4" fmla="*/ 255 w 511"/>
                <a:gd name="T5" fmla="*/ 0 h 511"/>
                <a:gd name="T6" fmla="*/ 511 w 511"/>
                <a:gd name="T7" fmla="*/ 255 h 511"/>
                <a:gd name="T8" fmla="*/ 255 w 511"/>
                <a:gd name="T9" fmla="*/ 511 h 511"/>
                <a:gd name="T10" fmla="*/ 255 w 511"/>
                <a:gd name="T11" fmla="*/ 16 h 511"/>
                <a:gd name="T12" fmla="*/ 16 w 511"/>
                <a:gd name="T13" fmla="*/ 255 h 511"/>
                <a:gd name="T14" fmla="*/ 255 w 511"/>
                <a:gd name="T15" fmla="*/ 495 h 511"/>
                <a:gd name="T16" fmla="*/ 495 w 511"/>
                <a:gd name="T17" fmla="*/ 255 h 511"/>
                <a:gd name="T18" fmla="*/ 255 w 511"/>
                <a:gd name="T19" fmla="*/ 1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1">
                  <a:moveTo>
                    <a:pt x="255" y="511"/>
                  </a:moveTo>
                  <a:cubicBezTo>
                    <a:pt x="114" y="511"/>
                    <a:pt x="0" y="396"/>
                    <a:pt x="0" y="255"/>
                  </a:cubicBezTo>
                  <a:cubicBezTo>
                    <a:pt x="0" y="114"/>
                    <a:pt x="114" y="0"/>
                    <a:pt x="255" y="0"/>
                  </a:cubicBezTo>
                  <a:cubicBezTo>
                    <a:pt x="396" y="0"/>
                    <a:pt x="511" y="114"/>
                    <a:pt x="511" y="255"/>
                  </a:cubicBezTo>
                  <a:cubicBezTo>
                    <a:pt x="511" y="396"/>
                    <a:pt x="396" y="511"/>
                    <a:pt x="255" y="511"/>
                  </a:cubicBezTo>
                  <a:close/>
                  <a:moveTo>
                    <a:pt x="255" y="16"/>
                  </a:moveTo>
                  <a:cubicBezTo>
                    <a:pt x="123" y="16"/>
                    <a:pt x="16" y="123"/>
                    <a:pt x="16" y="255"/>
                  </a:cubicBezTo>
                  <a:cubicBezTo>
                    <a:pt x="16" y="387"/>
                    <a:pt x="123" y="495"/>
                    <a:pt x="255" y="495"/>
                  </a:cubicBezTo>
                  <a:cubicBezTo>
                    <a:pt x="387" y="495"/>
                    <a:pt x="495" y="387"/>
                    <a:pt x="495" y="255"/>
                  </a:cubicBezTo>
                  <a:cubicBezTo>
                    <a:pt x="495" y="123"/>
                    <a:pt x="387" y="16"/>
                    <a:pt x="255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1" name="Freeform 115">
              <a:extLst>
                <a:ext uri="{FF2B5EF4-FFF2-40B4-BE49-F238E27FC236}">
                  <a16:creationId xmlns:a16="http://schemas.microsoft.com/office/drawing/2014/main" id="{17FA3742-38EA-2E8E-20B0-6C7DEF685A92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7" y="3194109"/>
              <a:ext cx="211138" cy="495300"/>
            </a:xfrm>
            <a:custGeom>
              <a:avLst/>
              <a:gdLst>
                <a:gd name="T0" fmla="*/ 148 w 148"/>
                <a:gd name="T1" fmla="*/ 194 h 348"/>
                <a:gd name="T2" fmla="*/ 92 w 148"/>
                <a:gd name="T3" fmla="*/ 261 h 348"/>
                <a:gd name="T4" fmla="*/ 92 w 148"/>
                <a:gd name="T5" fmla="*/ 292 h 348"/>
                <a:gd name="T6" fmla="*/ 121 w 148"/>
                <a:gd name="T7" fmla="*/ 288 h 348"/>
                <a:gd name="T8" fmla="*/ 76 w 148"/>
                <a:gd name="T9" fmla="*/ 348 h 348"/>
                <a:gd name="T10" fmla="*/ 32 w 148"/>
                <a:gd name="T11" fmla="*/ 288 h 348"/>
                <a:gd name="T12" fmla="*/ 61 w 148"/>
                <a:gd name="T13" fmla="*/ 292 h 348"/>
                <a:gd name="T14" fmla="*/ 61 w 148"/>
                <a:gd name="T15" fmla="*/ 263 h 348"/>
                <a:gd name="T16" fmla="*/ 0 w 148"/>
                <a:gd name="T17" fmla="*/ 242 h 348"/>
                <a:gd name="T18" fmla="*/ 14 w 148"/>
                <a:gd name="T19" fmla="*/ 202 h 348"/>
                <a:gd name="T20" fmla="*/ 69 w 148"/>
                <a:gd name="T21" fmla="*/ 221 h 348"/>
                <a:gd name="T22" fmla="*/ 100 w 148"/>
                <a:gd name="T23" fmla="*/ 199 h 348"/>
                <a:gd name="T24" fmla="*/ 66 w 148"/>
                <a:gd name="T25" fmla="*/ 167 h 348"/>
                <a:gd name="T26" fmla="*/ 9 w 148"/>
                <a:gd name="T27" fmla="*/ 100 h 348"/>
                <a:gd name="T28" fmla="*/ 62 w 148"/>
                <a:gd name="T29" fmla="*/ 35 h 348"/>
                <a:gd name="T30" fmla="*/ 62 w 148"/>
                <a:gd name="T31" fmla="*/ 0 h 348"/>
                <a:gd name="T32" fmla="*/ 93 w 148"/>
                <a:gd name="T33" fmla="*/ 0 h 348"/>
                <a:gd name="T34" fmla="*/ 93 w 148"/>
                <a:gd name="T35" fmla="*/ 32 h 348"/>
                <a:gd name="T36" fmla="*/ 148 w 148"/>
                <a:gd name="T37" fmla="*/ 47 h 348"/>
                <a:gd name="T38" fmla="*/ 135 w 148"/>
                <a:gd name="T39" fmla="*/ 86 h 348"/>
                <a:gd name="T40" fmla="*/ 85 w 148"/>
                <a:gd name="T41" fmla="*/ 73 h 348"/>
                <a:gd name="T42" fmla="*/ 57 w 148"/>
                <a:gd name="T43" fmla="*/ 94 h 348"/>
                <a:gd name="T44" fmla="*/ 95 w 148"/>
                <a:gd name="T45" fmla="*/ 125 h 348"/>
                <a:gd name="T46" fmla="*/ 148 w 148"/>
                <a:gd name="T47" fmla="*/ 19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8" h="348">
                  <a:moveTo>
                    <a:pt x="148" y="194"/>
                  </a:moveTo>
                  <a:cubicBezTo>
                    <a:pt x="148" y="226"/>
                    <a:pt x="129" y="254"/>
                    <a:pt x="92" y="261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121" y="288"/>
                    <a:pt x="121" y="288"/>
                    <a:pt x="121" y="288"/>
                  </a:cubicBezTo>
                  <a:cubicBezTo>
                    <a:pt x="76" y="348"/>
                    <a:pt x="76" y="348"/>
                    <a:pt x="76" y="348"/>
                  </a:cubicBezTo>
                  <a:cubicBezTo>
                    <a:pt x="32" y="288"/>
                    <a:pt x="32" y="288"/>
                    <a:pt x="32" y="288"/>
                  </a:cubicBezTo>
                  <a:cubicBezTo>
                    <a:pt x="61" y="292"/>
                    <a:pt x="61" y="292"/>
                    <a:pt x="61" y="292"/>
                  </a:cubicBezTo>
                  <a:cubicBezTo>
                    <a:pt x="61" y="263"/>
                    <a:pt x="61" y="263"/>
                    <a:pt x="61" y="263"/>
                  </a:cubicBezTo>
                  <a:cubicBezTo>
                    <a:pt x="39" y="263"/>
                    <a:pt x="12" y="250"/>
                    <a:pt x="0" y="242"/>
                  </a:cubicBezTo>
                  <a:cubicBezTo>
                    <a:pt x="14" y="202"/>
                    <a:pt x="14" y="202"/>
                    <a:pt x="14" y="202"/>
                  </a:cubicBezTo>
                  <a:cubicBezTo>
                    <a:pt x="27" y="211"/>
                    <a:pt x="48" y="221"/>
                    <a:pt x="69" y="221"/>
                  </a:cubicBezTo>
                  <a:cubicBezTo>
                    <a:pt x="87" y="221"/>
                    <a:pt x="100" y="213"/>
                    <a:pt x="100" y="199"/>
                  </a:cubicBezTo>
                  <a:cubicBezTo>
                    <a:pt x="100" y="185"/>
                    <a:pt x="89" y="176"/>
                    <a:pt x="66" y="167"/>
                  </a:cubicBezTo>
                  <a:cubicBezTo>
                    <a:pt x="32" y="154"/>
                    <a:pt x="9" y="135"/>
                    <a:pt x="9" y="100"/>
                  </a:cubicBezTo>
                  <a:cubicBezTo>
                    <a:pt x="9" y="67"/>
                    <a:pt x="28" y="42"/>
                    <a:pt x="62" y="35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15" y="33"/>
                    <a:pt x="138" y="42"/>
                    <a:pt x="148" y="47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28" y="81"/>
                    <a:pt x="107" y="73"/>
                    <a:pt x="85" y="73"/>
                  </a:cubicBezTo>
                  <a:cubicBezTo>
                    <a:pt x="64" y="73"/>
                    <a:pt x="57" y="83"/>
                    <a:pt x="57" y="94"/>
                  </a:cubicBezTo>
                  <a:cubicBezTo>
                    <a:pt x="57" y="105"/>
                    <a:pt x="68" y="113"/>
                    <a:pt x="95" y="125"/>
                  </a:cubicBezTo>
                  <a:cubicBezTo>
                    <a:pt x="134" y="140"/>
                    <a:pt x="148" y="160"/>
                    <a:pt x="148" y="194"/>
                  </a:cubicBezTo>
                  <a:close/>
                </a:path>
              </a:pathLst>
            </a:custGeom>
            <a:solidFill>
              <a:srgbClr val="A2DF56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0B9BE474-A24D-4AB3-FEFD-CD88B268B0A0}"/>
              </a:ext>
            </a:extLst>
          </p:cNvPr>
          <p:cNvSpPr txBox="1"/>
          <p:nvPr/>
        </p:nvSpPr>
        <p:spPr>
          <a:xfrm>
            <a:off x="11628120" y="6583442"/>
            <a:ext cx="35814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16</a:t>
            </a:fld>
            <a:endParaRPr lang="en-US" sz="9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BD8A87-8066-570B-3EB5-08D9974E70A6}"/>
              </a:ext>
            </a:extLst>
          </p:cNvPr>
          <p:cNvSpPr txBox="1"/>
          <p:nvPr/>
        </p:nvSpPr>
        <p:spPr>
          <a:xfrm>
            <a:off x="769333" y="180906"/>
            <a:ext cx="609460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chemeClr val="accent1">
                    <a:lumMod val="75000"/>
                  </a:schemeClr>
                </a:solidFill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Clinical Health Solutions</a:t>
            </a:r>
            <a:endParaRPr lang="en-US" sz="32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2BA4AF8B-9234-23A8-A0C8-25D61F7D1DD8}"/>
              </a:ext>
            </a:extLst>
          </p:cNvPr>
          <p:cNvSpPr txBox="1"/>
          <p:nvPr/>
        </p:nvSpPr>
        <p:spPr>
          <a:xfrm>
            <a:off x="8998780" y="6611141"/>
            <a:ext cx="6094602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– FOR INTERNAL USE ONLY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04796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AA7F6D-EAB2-0334-9BD7-B5911CBAC4BD}"/>
              </a:ext>
            </a:extLst>
          </p:cNvPr>
          <p:cNvSpPr txBox="1"/>
          <p:nvPr/>
        </p:nvSpPr>
        <p:spPr>
          <a:xfrm>
            <a:off x="9372532" y="576825"/>
            <a:ext cx="896603" cy="954107"/>
          </a:xfrm>
          <a:prstGeom prst="rect">
            <a:avLst/>
          </a:prstGeom>
          <a:solidFill>
            <a:srgbClr val="F1F0F0"/>
          </a:solidFill>
        </p:spPr>
        <p:txBody>
          <a:bodyPr wrap="square" rtlCol="0">
            <a:spAutoFit/>
          </a:bodyPr>
          <a:lstStyle/>
          <a:p>
            <a:pPr algn="ctr"/>
            <a:endParaRPr lang="en-US" sz="1400">
              <a:solidFill>
                <a:srgbClr val="FF0000"/>
              </a:solidFill>
            </a:endParaRPr>
          </a:p>
          <a:p>
            <a:pPr algn="ctr"/>
            <a:endParaRPr lang="en-US" sz="1400">
              <a:solidFill>
                <a:srgbClr val="FF0000"/>
              </a:solidFill>
            </a:endParaRPr>
          </a:p>
          <a:p>
            <a:pPr algn="ctr"/>
            <a:endParaRPr lang="en-US" sz="1400">
              <a:solidFill>
                <a:srgbClr val="FF0000"/>
              </a:solidFill>
            </a:endParaRPr>
          </a:p>
          <a:p>
            <a:pPr algn="ctr"/>
            <a:endParaRPr lang="en-US" sz="1400">
              <a:solidFill>
                <a:srgbClr val="FF0000"/>
              </a:solidFill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7B11DA68-9331-54A8-822F-320E99245CD6}"/>
              </a:ext>
            </a:extLst>
          </p:cNvPr>
          <p:cNvSpPr/>
          <p:nvPr/>
        </p:nvSpPr>
        <p:spPr>
          <a:xfrm rot="5400000">
            <a:off x="1022508" y="3247990"/>
            <a:ext cx="5660498" cy="1014736"/>
          </a:xfrm>
          <a:prstGeom prst="triangle">
            <a:avLst>
              <a:gd name="adj" fmla="val 5319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387CF7-EE51-D716-56D2-7C23401080B5}"/>
              </a:ext>
            </a:extLst>
          </p:cNvPr>
          <p:cNvSpPr/>
          <p:nvPr/>
        </p:nvSpPr>
        <p:spPr>
          <a:xfrm>
            <a:off x="207906" y="564383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i="0" u="none" strike="noStrike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Standard Case Management </a:t>
            </a:r>
            <a:endParaRPr lang="en-US" sz="1050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02E0CE-5730-F77A-5645-F43BC0B13E85}"/>
              </a:ext>
            </a:extLst>
          </p:cNvPr>
          <p:cNvSpPr/>
          <p:nvPr/>
        </p:nvSpPr>
        <p:spPr>
          <a:xfrm>
            <a:off x="207909" y="1405554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Standard and Specialty Utilization Management</a:t>
            </a:r>
          </a:p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53C934-F1A4-0DEA-FCAA-86F4CDA7E2A4}"/>
              </a:ext>
            </a:extLst>
          </p:cNvPr>
          <p:cNvSpPr/>
          <p:nvPr/>
        </p:nvSpPr>
        <p:spPr>
          <a:xfrm>
            <a:off x="207906" y="2333062"/>
            <a:ext cx="3137483" cy="1225492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Clinical Chronic Conditions Management (CCM)/Disease Management (DM)</a:t>
            </a:r>
          </a:p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1558B8-1D7F-8ABF-AA57-3B802C67F1A8}"/>
              </a:ext>
            </a:extLst>
          </p:cNvPr>
          <p:cNvSpPr/>
          <p:nvPr/>
        </p:nvSpPr>
        <p:spPr>
          <a:xfrm>
            <a:off x="207907" y="3786979"/>
            <a:ext cx="3137483" cy="72145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Health Management</a:t>
            </a:r>
          </a:p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DA4879-5461-DA1A-49DA-A13AEEF7ECE0}"/>
              </a:ext>
            </a:extLst>
          </p:cNvPr>
          <p:cNvSpPr/>
          <p:nvPr/>
        </p:nvSpPr>
        <p:spPr>
          <a:xfrm>
            <a:off x="207906" y="4778977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Health Management Cont.</a:t>
            </a:r>
          </a:p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ECCE3D-361B-4E4A-B48A-5FB345DA2352}"/>
              </a:ext>
            </a:extLst>
          </p:cNvPr>
          <p:cNvSpPr/>
          <p:nvPr/>
        </p:nvSpPr>
        <p:spPr>
          <a:xfrm>
            <a:off x="207906" y="5770975"/>
            <a:ext cx="3137483" cy="791012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Behavioral Health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F7A88D-BDCC-869B-7CA4-099C687D9E62}"/>
              </a:ext>
            </a:extLst>
          </p:cNvPr>
          <p:cNvSpPr/>
          <p:nvPr/>
        </p:nvSpPr>
        <p:spPr>
          <a:xfrm>
            <a:off x="10255890" y="579711"/>
            <a:ext cx="896603" cy="784080"/>
          </a:xfrm>
          <a:prstGeom prst="rect">
            <a:avLst/>
          </a:prstGeom>
          <a:solidFill>
            <a:srgbClr val="1FBF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400" b="1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CHS</a:t>
            </a:r>
          </a:p>
          <a:p>
            <a:pPr algn="ctr"/>
            <a:r>
              <a:rPr lang="en-US" sz="1400" b="1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Package</a:t>
            </a:r>
          </a:p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BDF609-4CC6-A04B-70C9-022D82AEE797}"/>
              </a:ext>
            </a:extLst>
          </p:cNvPr>
          <p:cNvSpPr/>
          <p:nvPr/>
        </p:nvSpPr>
        <p:spPr>
          <a:xfrm>
            <a:off x="11137485" y="579711"/>
            <a:ext cx="817460" cy="784080"/>
          </a:xfrm>
          <a:prstGeom prst="rect">
            <a:avLst/>
          </a:prstGeom>
          <a:solidFill>
            <a:srgbClr val="7DC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400" b="1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Buy-up Options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0A2C9EB-C219-CE28-A2B2-2D15F7F84D73}"/>
              </a:ext>
            </a:extLst>
          </p:cNvPr>
          <p:cNvSpPr/>
          <p:nvPr/>
        </p:nvSpPr>
        <p:spPr>
          <a:xfrm>
            <a:off x="3341017" y="579711"/>
            <a:ext cx="6018271" cy="807774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Health Management</a:t>
            </a:r>
          </a:p>
        </p:txBody>
      </p:sp>
      <p:graphicFrame>
        <p:nvGraphicFramePr>
          <p:cNvPr id="12" name="Table 11">
            <a:extLst>
              <a:ext uri="{FF2B5EF4-FFF2-40B4-BE49-F238E27FC236}">
                <a16:creationId xmlns:a16="http://schemas.microsoft.com/office/drawing/2014/main" id="{59899981-C241-FB34-41E4-BC402BE7EF1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7017048"/>
              </p:ext>
            </p:extLst>
          </p:nvPr>
        </p:nvGraphicFramePr>
        <p:xfrm>
          <a:off x="3590664" y="1362352"/>
          <a:ext cx="8364281" cy="4639708"/>
        </p:xfrm>
        <a:graphic>
          <a:graphicData uri="http://schemas.openxmlformats.org/drawingml/2006/table">
            <a:tbl>
              <a:tblPr/>
              <a:tblGrid>
                <a:gridCol w="5806164">
                  <a:extLst>
                    <a:ext uri="{9D8B030D-6E8A-4147-A177-3AD203B41FA5}">
                      <a16:colId xmlns:a16="http://schemas.microsoft.com/office/drawing/2014/main" val="4111103659"/>
                    </a:ext>
                  </a:extLst>
                </a:gridCol>
                <a:gridCol w="832337">
                  <a:extLst>
                    <a:ext uri="{9D8B030D-6E8A-4147-A177-3AD203B41FA5}">
                      <a16:colId xmlns:a16="http://schemas.microsoft.com/office/drawing/2014/main" val="179937164"/>
                    </a:ext>
                  </a:extLst>
                </a:gridCol>
                <a:gridCol w="945938">
                  <a:extLst>
                    <a:ext uri="{9D8B030D-6E8A-4147-A177-3AD203B41FA5}">
                      <a16:colId xmlns:a16="http://schemas.microsoft.com/office/drawing/2014/main" val="662370700"/>
                    </a:ext>
                  </a:extLst>
                </a:gridCol>
                <a:gridCol w="779842">
                  <a:extLst>
                    <a:ext uri="{9D8B030D-6E8A-4147-A177-3AD203B41FA5}">
                      <a16:colId xmlns:a16="http://schemas.microsoft.com/office/drawing/2014/main" val="2277329611"/>
                    </a:ext>
                  </a:extLst>
                </a:gridCol>
              </a:tblGrid>
              <a:tr h="34356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Health assessment &amp; wellness reporting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990234"/>
                  </a:ext>
                </a:extLst>
              </a:tr>
              <a:tr h="34356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Activity tracking and monitoring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79828940"/>
                  </a:ext>
                </a:extLst>
              </a:tr>
              <a:tr h="38820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Web and mobile app with access to digital self-management programs (more than 23 different topics) and health and wellness information.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50763343"/>
                  </a:ext>
                </a:extLst>
              </a:tr>
              <a:tr h="426539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Device integrations (fitness, nutrition, scales &amp; blood pressure cuffs) and tracking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44635490"/>
                  </a:ext>
                </a:extLst>
              </a:tr>
              <a:tr h="34356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Personal challenges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649007"/>
                  </a:ext>
                </a:extLst>
              </a:tr>
              <a:tr h="34356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Progress check-in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0009547"/>
                  </a:ext>
                </a:extLst>
              </a:tr>
              <a:tr h="34356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Searchable content &amp; symptom checkers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74945893"/>
                  </a:ext>
                </a:extLst>
              </a:tr>
              <a:tr h="858905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Virtual and live 1 on 1 coaching for wellbeing and condition management topics: Decrease weight, Maintain weight, Manage stress, Quit tobacco, Improve blood pressure, Improve cholesterol, Improve dietary habits, Improve fitness level, Maintain tobacco-free status.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FF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807107"/>
                  </a:ext>
                </a:extLst>
              </a:tr>
              <a:tr h="41328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Standard (points-based) incentive tracking and reporting, including gamification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9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9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0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5555276"/>
                  </a:ext>
                </a:extLst>
              </a:tr>
              <a:tr h="394282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100" b="0" i="0" u="none" strike="noStrike" spc="40" baseline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Fitness/Gym Membership Discount Program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Active &amp; Fit Direct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1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L="2483" marR="2483" marT="2483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 </a:t>
                      </a:r>
                    </a:p>
                  </a:txBody>
                  <a:tcPr marL="2483" marR="2483" marT="2483" marB="9144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84172526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FD00EC8-3B88-1D91-0544-7953C2B786D9}"/>
              </a:ext>
            </a:extLst>
          </p:cNvPr>
          <p:cNvSpPr txBox="1"/>
          <p:nvPr/>
        </p:nvSpPr>
        <p:spPr>
          <a:xfrm>
            <a:off x="9179430" y="588556"/>
            <a:ext cx="1256319" cy="822960"/>
          </a:xfrm>
          <a:prstGeom prst="rect">
            <a:avLst/>
          </a:prstGeom>
          <a:noFill/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400" b="1"/>
              <a:t>Point </a:t>
            </a:r>
          </a:p>
          <a:p>
            <a:pPr algn="ctr"/>
            <a:r>
              <a:rPr lang="en-US" sz="1400" b="1"/>
              <a:t>Solution </a:t>
            </a:r>
          </a:p>
          <a:p>
            <a:pPr algn="ctr"/>
            <a:r>
              <a:rPr lang="en-US" sz="1400" b="1"/>
              <a:t>Vendor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2136EE-6282-54AF-BB0E-AF77A9AFC5BE}"/>
              </a:ext>
            </a:extLst>
          </p:cNvPr>
          <p:cNvSpPr txBox="1"/>
          <p:nvPr/>
        </p:nvSpPr>
        <p:spPr>
          <a:xfrm>
            <a:off x="11683375" y="6573741"/>
            <a:ext cx="352227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17</a:t>
            </a:fld>
            <a:endParaRPr lang="en-US" sz="9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630DC84-A047-05C9-392D-A27526CA7B08}"/>
              </a:ext>
            </a:extLst>
          </p:cNvPr>
          <p:cNvSpPr txBox="1"/>
          <p:nvPr/>
        </p:nvSpPr>
        <p:spPr>
          <a:xfrm>
            <a:off x="177809" y="41163"/>
            <a:ext cx="6094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Clinical Health Solutions</a:t>
            </a:r>
            <a:endParaRPr lang="en-US" sz="2800" dirty="0">
              <a:solidFill>
                <a:schemeClr val="accent5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815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21B3694-7519-44A5-6F6C-5CFF28B146EF}"/>
              </a:ext>
            </a:extLst>
          </p:cNvPr>
          <p:cNvSpPr txBox="1"/>
          <p:nvPr/>
        </p:nvSpPr>
        <p:spPr>
          <a:xfrm>
            <a:off x="8637127" y="1067757"/>
            <a:ext cx="1698110" cy="954107"/>
          </a:xfrm>
          <a:prstGeom prst="rect">
            <a:avLst/>
          </a:prstGeom>
          <a:solidFill>
            <a:srgbClr val="F1F0F0"/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b="1"/>
          </a:p>
          <a:p>
            <a:pPr algn="ctr"/>
            <a:endParaRPr lang="en-US" sz="1400"/>
          </a:p>
          <a:p>
            <a:pPr algn="ctr"/>
            <a:endParaRPr lang="en-US" sz="1400"/>
          </a:p>
          <a:p>
            <a:pPr algn="ctr"/>
            <a:endParaRPr lang="en-US" sz="1400"/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2480A3C0-C430-DA32-00AD-FD0ED311DFBE}"/>
              </a:ext>
            </a:extLst>
          </p:cNvPr>
          <p:cNvSpPr/>
          <p:nvPr/>
        </p:nvSpPr>
        <p:spPr>
          <a:xfrm rot="5400000">
            <a:off x="1947211" y="2115703"/>
            <a:ext cx="5976359" cy="2884419"/>
          </a:xfrm>
          <a:prstGeom prst="triangle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387CF7-EE51-D716-56D2-7C23401080B5}"/>
              </a:ext>
            </a:extLst>
          </p:cNvPr>
          <p:cNvSpPr/>
          <p:nvPr/>
        </p:nvSpPr>
        <p:spPr>
          <a:xfrm>
            <a:off x="342454" y="569733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 dirty="0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i="0" u="none" strike="noStrike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Standard Case Management </a:t>
            </a:r>
            <a:endParaRPr lang="en-US" sz="1050" i="0" u="none" strike="noStrike" dirty="0">
              <a:solidFill>
                <a:schemeClr val="bg1"/>
              </a:solidFill>
              <a:effectLst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algn="ctr"/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02E0CE-5730-F77A-5645-F43BC0B13E85}"/>
              </a:ext>
            </a:extLst>
          </p:cNvPr>
          <p:cNvSpPr/>
          <p:nvPr/>
        </p:nvSpPr>
        <p:spPr>
          <a:xfrm>
            <a:off x="342457" y="1410904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Standard and Specialty Utilization Management</a:t>
            </a:r>
          </a:p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53C934-F1A4-0DEA-FCAA-86F4CDA7E2A4}"/>
              </a:ext>
            </a:extLst>
          </p:cNvPr>
          <p:cNvSpPr/>
          <p:nvPr/>
        </p:nvSpPr>
        <p:spPr>
          <a:xfrm>
            <a:off x="342454" y="2338412"/>
            <a:ext cx="3137483" cy="1225492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Clinical Chronic Conditions Management (CCM)/Disease Management (DM)</a:t>
            </a:r>
          </a:p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1558B8-1D7F-8ABF-AA57-3B802C67F1A8}"/>
              </a:ext>
            </a:extLst>
          </p:cNvPr>
          <p:cNvSpPr/>
          <p:nvPr/>
        </p:nvSpPr>
        <p:spPr>
          <a:xfrm>
            <a:off x="342455" y="3792329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Health Management</a:t>
            </a:r>
          </a:p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DA4879-5461-DA1A-49DA-A13AEEF7ECE0}"/>
              </a:ext>
            </a:extLst>
          </p:cNvPr>
          <p:cNvSpPr/>
          <p:nvPr/>
        </p:nvSpPr>
        <p:spPr>
          <a:xfrm>
            <a:off x="342454" y="4784327"/>
            <a:ext cx="3239645" cy="721453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Health Management</a:t>
            </a:r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ECCE3D-361B-4E4A-B48A-5FB345DA2352}"/>
              </a:ext>
            </a:extLst>
          </p:cNvPr>
          <p:cNvSpPr/>
          <p:nvPr/>
        </p:nvSpPr>
        <p:spPr>
          <a:xfrm>
            <a:off x="342454" y="5776325"/>
            <a:ext cx="3137483" cy="791012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en-US" sz="1800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Behavioral Health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F7A88D-BDCC-869B-7CA4-099C687D9E62}"/>
              </a:ext>
            </a:extLst>
          </p:cNvPr>
          <p:cNvSpPr/>
          <p:nvPr/>
        </p:nvSpPr>
        <p:spPr>
          <a:xfrm>
            <a:off x="10335237" y="1067756"/>
            <a:ext cx="884378" cy="695445"/>
          </a:xfrm>
          <a:prstGeom prst="rect">
            <a:avLst/>
          </a:prstGeom>
          <a:solidFill>
            <a:srgbClr val="1FBFC9"/>
          </a:solidFill>
          <a:ln>
            <a:solidFill>
              <a:srgbClr val="1FBFC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200" b="1" i="0" u="none" strike="noStrike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CHS</a:t>
            </a:r>
          </a:p>
          <a:p>
            <a:pPr algn="ctr"/>
            <a:r>
              <a:rPr lang="en-US" sz="1200" b="1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Package</a:t>
            </a:r>
          </a:p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BDF609-4CC6-A04B-70C9-022D82AEE797}"/>
              </a:ext>
            </a:extLst>
          </p:cNvPr>
          <p:cNvSpPr/>
          <p:nvPr/>
        </p:nvSpPr>
        <p:spPr>
          <a:xfrm>
            <a:off x="11232859" y="1067756"/>
            <a:ext cx="801431" cy="720758"/>
          </a:xfrm>
          <a:prstGeom prst="rect">
            <a:avLst/>
          </a:prstGeom>
          <a:solidFill>
            <a:srgbClr val="7DC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200" b="1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Buy-up Options 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0A2C9EB-C219-CE28-A2B2-2D15F7F84D73}"/>
              </a:ext>
            </a:extLst>
          </p:cNvPr>
          <p:cNvSpPr/>
          <p:nvPr/>
        </p:nvSpPr>
        <p:spPr>
          <a:xfrm>
            <a:off x="3795561" y="1067757"/>
            <a:ext cx="4828322" cy="704598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endParaRPr lang="en-US" sz="2000" b="1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06E9E64E-DA0D-4B52-A294-6117A012AC9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48466930"/>
              </p:ext>
            </p:extLst>
          </p:nvPr>
        </p:nvGraphicFramePr>
        <p:xfrm>
          <a:off x="3782316" y="1770584"/>
          <a:ext cx="8251974" cy="4389120"/>
        </p:xfrm>
        <a:graphic>
          <a:graphicData uri="http://schemas.openxmlformats.org/drawingml/2006/table">
            <a:tbl>
              <a:tblPr/>
              <a:tblGrid>
                <a:gridCol w="4814252">
                  <a:extLst>
                    <a:ext uri="{9D8B030D-6E8A-4147-A177-3AD203B41FA5}">
                      <a16:colId xmlns:a16="http://schemas.microsoft.com/office/drawing/2014/main" val="3327731994"/>
                    </a:ext>
                  </a:extLst>
                </a:gridCol>
                <a:gridCol w="1738669">
                  <a:extLst>
                    <a:ext uri="{9D8B030D-6E8A-4147-A177-3AD203B41FA5}">
                      <a16:colId xmlns:a16="http://schemas.microsoft.com/office/drawing/2014/main" val="1466243346"/>
                    </a:ext>
                  </a:extLst>
                </a:gridCol>
                <a:gridCol w="922789">
                  <a:extLst>
                    <a:ext uri="{9D8B030D-6E8A-4147-A177-3AD203B41FA5}">
                      <a16:colId xmlns:a16="http://schemas.microsoft.com/office/drawing/2014/main" val="575666738"/>
                    </a:ext>
                  </a:extLst>
                </a:gridCol>
                <a:gridCol w="776264">
                  <a:extLst>
                    <a:ext uri="{9D8B030D-6E8A-4147-A177-3AD203B41FA5}">
                      <a16:colId xmlns:a16="http://schemas.microsoft.com/office/drawing/2014/main" val="731501444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Fertility and Reproductive Health 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Ovia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6858689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Maternity &amp; Postpartum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Ovia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82994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Parenting (including Surrogacy &amp; Adoption support)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Ovia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9376865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Perimenopause &amp; Menopause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Ovia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8262526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myNurseline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 with 24/7 nurse line support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Carenet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35556215"/>
                  </a:ext>
                </a:extLst>
              </a:tr>
              <a:tr h="423506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Digital BH tools and programs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Pager Health </a:t>
                      </a:r>
                      <a:r>
                        <a:rPr lang="en-US" sz="1000" kern="120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</a:t>
                      </a:r>
                      <a:r>
                        <a:rPr lang="en-US" sz="10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Onlife)</a:t>
                      </a:r>
                      <a:endParaRPr lang="en-US" sz="1050" b="0" i="0" u="none" strike="noStrike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Teladoc CCM+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8606689"/>
                  </a:ext>
                </a:extLst>
              </a:tr>
              <a:tr h="59769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Targeted diabetes prevention, diabetes management,  hypertension management programs, weight management, behavioral health resources. Includes: digital tools and resources, coaching, personalized experience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Teladoc </a:t>
                      </a:r>
                      <a:r>
                        <a:rPr lang="en-US" sz="1200" b="0" i="0" u="none" strike="noStrike" err="1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CCM</a:t>
                      </a:r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+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4576746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Virtual MSK and physical therapy programs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Hinge Health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200" b="0" i="0" u="none" strike="noStrike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3115742"/>
                  </a:ext>
                </a:extLst>
              </a:tr>
              <a:tr h="47815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Behavioral Health provider finder for in-network providers with search criteria based on member preference and member matching criteria along with an appointment scheduler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Headway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●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2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T="91440" marB="9144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92180615"/>
                  </a:ext>
                </a:extLst>
              </a:tr>
            </a:tbl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640B594B-FAD8-5F9D-E4D4-3251B734DA89}"/>
              </a:ext>
            </a:extLst>
          </p:cNvPr>
          <p:cNvSpPr txBox="1"/>
          <p:nvPr/>
        </p:nvSpPr>
        <p:spPr>
          <a:xfrm>
            <a:off x="3629222" y="881447"/>
            <a:ext cx="517600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n-US" sz="1800" b="1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2800" b="1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Health Management</a:t>
            </a:r>
            <a:endParaRPr lang="en-US" sz="2800" b="1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F07D539-6827-00C4-EFAE-8B3809839DA3}"/>
              </a:ext>
            </a:extLst>
          </p:cNvPr>
          <p:cNvSpPr txBox="1"/>
          <p:nvPr/>
        </p:nvSpPr>
        <p:spPr>
          <a:xfrm>
            <a:off x="8776977" y="1123846"/>
            <a:ext cx="1354535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latin typeface="Open Sans" pitchFamily="2" charset="0"/>
                <a:ea typeface="Open Sans" pitchFamily="2" charset="0"/>
                <a:cs typeface="Open Sans" pitchFamily="2" charset="0"/>
              </a:rPr>
              <a:t>Point </a:t>
            </a:r>
          </a:p>
          <a:p>
            <a:pPr algn="ctr"/>
            <a:r>
              <a:rPr lang="en-US" sz="1400" b="1">
                <a:latin typeface="Open Sans" pitchFamily="2" charset="0"/>
                <a:ea typeface="Open Sans" pitchFamily="2" charset="0"/>
                <a:cs typeface="Open Sans" pitchFamily="2" charset="0"/>
              </a:rPr>
              <a:t>Solution </a:t>
            </a:r>
          </a:p>
          <a:p>
            <a:pPr algn="ctr"/>
            <a:r>
              <a:rPr lang="en-US" sz="1400" b="1">
                <a:latin typeface="Open Sans" pitchFamily="2" charset="0"/>
                <a:ea typeface="Open Sans" pitchFamily="2" charset="0"/>
                <a:cs typeface="Open Sans" pitchFamily="2" charset="0"/>
              </a:rPr>
              <a:t>Vendor</a:t>
            </a:r>
          </a:p>
          <a:p>
            <a:pPr>
              <a:spcAft>
                <a:spcPts val="600"/>
              </a:spcAft>
            </a:pPr>
            <a:endParaRPr lang="en-US" sz="1800" b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E4CFC710-516B-2975-8630-BE36E03D772A}"/>
              </a:ext>
            </a:extLst>
          </p:cNvPr>
          <p:cNvSpPr txBox="1"/>
          <p:nvPr/>
        </p:nvSpPr>
        <p:spPr>
          <a:xfrm>
            <a:off x="11820930" y="6575610"/>
            <a:ext cx="42672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18</a:t>
            </a:fld>
            <a:endParaRPr lang="en-US" sz="900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F507CF1-3EF0-E998-6EE3-E63CEBEA990D}"/>
              </a:ext>
            </a:extLst>
          </p:cNvPr>
          <p:cNvSpPr txBox="1"/>
          <p:nvPr/>
        </p:nvSpPr>
        <p:spPr>
          <a:xfrm>
            <a:off x="445880" y="79698"/>
            <a:ext cx="6094602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Clinical Health Solutions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456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39E14BA1-F4D3-C479-8C01-18345E76F914}"/>
              </a:ext>
            </a:extLst>
          </p:cNvPr>
          <p:cNvSpPr/>
          <p:nvPr/>
        </p:nvSpPr>
        <p:spPr>
          <a:xfrm rot="5400000">
            <a:off x="2105156" y="2857198"/>
            <a:ext cx="5340726" cy="1612262"/>
          </a:xfrm>
          <a:prstGeom prst="triangle">
            <a:avLst>
              <a:gd name="adj" fmla="val 0"/>
            </a:avLst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4387CF7-EE51-D716-56D2-7C23401080B5}"/>
              </a:ext>
            </a:extLst>
          </p:cNvPr>
          <p:cNvSpPr/>
          <p:nvPr/>
        </p:nvSpPr>
        <p:spPr>
          <a:xfrm>
            <a:off x="808733" y="970957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Standard Case Management </a:t>
            </a:r>
            <a:endParaRPr lang="en-US" sz="1050" i="0" u="none" strike="noStrike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702E0CE-5730-F77A-5645-F43BC0B13E85}"/>
              </a:ext>
            </a:extLst>
          </p:cNvPr>
          <p:cNvSpPr/>
          <p:nvPr/>
        </p:nvSpPr>
        <p:spPr>
          <a:xfrm>
            <a:off x="808732" y="1782961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Standard and Specialty Utilization Management</a:t>
            </a:r>
          </a:p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453C934-F1A4-0DEA-FCAA-86F4CDA7E2A4}"/>
              </a:ext>
            </a:extLst>
          </p:cNvPr>
          <p:cNvSpPr/>
          <p:nvPr/>
        </p:nvSpPr>
        <p:spPr>
          <a:xfrm>
            <a:off x="822863" y="2575945"/>
            <a:ext cx="3109219" cy="1225492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Clinical Chronic Conditions Management (CCM)/Disease Management (DM)</a:t>
            </a:r>
          </a:p>
          <a:p>
            <a:pPr algn="ctr"/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51558B8-1D7F-8ABF-AA57-3B802C67F1A8}"/>
              </a:ext>
            </a:extLst>
          </p:cNvPr>
          <p:cNvSpPr/>
          <p:nvPr/>
        </p:nvSpPr>
        <p:spPr>
          <a:xfrm>
            <a:off x="819509" y="3913221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Health Management</a:t>
            </a:r>
          </a:p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CDA4879-5461-DA1A-49DA-A13AEEF7ECE0}"/>
              </a:ext>
            </a:extLst>
          </p:cNvPr>
          <p:cNvSpPr/>
          <p:nvPr/>
        </p:nvSpPr>
        <p:spPr>
          <a:xfrm>
            <a:off x="831904" y="4754392"/>
            <a:ext cx="3137483" cy="721453"/>
          </a:xfrm>
          <a:prstGeom prst="rect">
            <a:avLst/>
          </a:prstGeom>
          <a:solidFill>
            <a:srgbClr val="D2DAE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Health Management cont.</a:t>
            </a:r>
          </a:p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FFECCE3D-361B-4E4A-B48A-5FB345DA2352}"/>
              </a:ext>
            </a:extLst>
          </p:cNvPr>
          <p:cNvSpPr/>
          <p:nvPr/>
        </p:nvSpPr>
        <p:spPr>
          <a:xfrm>
            <a:off x="831905" y="5542676"/>
            <a:ext cx="3137483" cy="791012"/>
          </a:xfrm>
          <a:prstGeom prst="rect">
            <a:avLst/>
          </a:prstGeom>
          <a:solidFill>
            <a:srgbClr val="4472C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Behavioral Health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5F7A88D-BDCC-869B-7CA4-099C687D9E62}"/>
              </a:ext>
            </a:extLst>
          </p:cNvPr>
          <p:cNvSpPr/>
          <p:nvPr/>
        </p:nvSpPr>
        <p:spPr>
          <a:xfrm>
            <a:off x="9665161" y="970957"/>
            <a:ext cx="1093615" cy="803540"/>
          </a:xfrm>
          <a:prstGeom prst="rect">
            <a:avLst/>
          </a:prstGeom>
          <a:solidFill>
            <a:srgbClr val="1FBF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 b="1" i="0" u="none" strike="noStrike" dirty="0">
              <a:solidFill>
                <a:schemeClr val="bg1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en-US" sz="1400" b="1" i="0" u="none" strike="noStrike" dirty="0">
                <a:solidFill>
                  <a:schemeClr val="bg1"/>
                </a:solidFill>
                <a:effectLst/>
                <a:latin typeface="Calibri" panose="020F0502020204030204" pitchFamily="34" charset="0"/>
              </a:rPr>
              <a:t>CHS</a:t>
            </a:r>
          </a:p>
          <a:p>
            <a:pPr algn="ctr"/>
            <a:r>
              <a:rPr lang="en-US" sz="1400" b="1" i="0" u="none" strike="noStrike" dirty="0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Package</a:t>
            </a:r>
          </a:p>
          <a:p>
            <a:pPr algn="ct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65BDF609-4CC6-A04B-70C9-022D82AEE797}"/>
              </a:ext>
            </a:extLst>
          </p:cNvPr>
          <p:cNvSpPr/>
          <p:nvPr/>
        </p:nvSpPr>
        <p:spPr>
          <a:xfrm>
            <a:off x="10758776" y="970958"/>
            <a:ext cx="898321" cy="826580"/>
          </a:xfrm>
          <a:prstGeom prst="rect">
            <a:avLst/>
          </a:prstGeom>
          <a:solidFill>
            <a:srgbClr val="7DC32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fontAlgn="b"/>
            <a:r>
              <a:rPr lang="en-US" sz="1400" b="1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Buy-up Options </a:t>
            </a:r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2B1CCDE-D78D-0CF3-FD1F-60CED5FEE4B9}"/>
              </a:ext>
            </a:extLst>
          </p:cNvPr>
          <p:cNvGrpSpPr/>
          <p:nvPr/>
        </p:nvGrpSpPr>
        <p:grpSpPr>
          <a:xfrm>
            <a:off x="11410158" y="4550678"/>
            <a:ext cx="408014" cy="326647"/>
            <a:chOff x="5065712" y="3074198"/>
            <a:chExt cx="727075" cy="727075"/>
          </a:xfrm>
        </p:grpSpPr>
        <p:sp>
          <p:nvSpPr>
            <p:cNvPr id="23" name="Freeform 114">
              <a:extLst>
                <a:ext uri="{FF2B5EF4-FFF2-40B4-BE49-F238E27FC236}">
                  <a16:creationId xmlns:a16="http://schemas.microsoft.com/office/drawing/2014/main" id="{9E2913D6-1DDB-CF8B-994F-83A616C478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5712" y="3074198"/>
              <a:ext cx="727075" cy="727075"/>
            </a:xfrm>
            <a:custGeom>
              <a:avLst/>
              <a:gdLst>
                <a:gd name="T0" fmla="*/ 255 w 511"/>
                <a:gd name="T1" fmla="*/ 511 h 511"/>
                <a:gd name="T2" fmla="*/ 0 w 511"/>
                <a:gd name="T3" fmla="*/ 255 h 511"/>
                <a:gd name="T4" fmla="*/ 255 w 511"/>
                <a:gd name="T5" fmla="*/ 0 h 511"/>
                <a:gd name="T6" fmla="*/ 511 w 511"/>
                <a:gd name="T7" fmla="*/ 255 h 511"/>
                <a:gd name="T8" fmla="*/ 255 w 511"/>
                <a:gd name="T9" fmla="*/ 511 h 511"/>
                <a:gd name="T10" fmla="*/ 255 w 511"/>
                <a:gd name="T11" fmla="*/ 16 h 511"/>
                <a:gd name="T12" fmla="*/ 16 w 511"/>
                <a:gd name="T13" fmla="*/ 255 h 511"/>
                <a:gd name="T14" fmla="*/ 255 w 511"/>
                <a:gd name="T15" fmla="*/ 495 h 511"/>
                <a:gd name="T16" fmla="*/ 495 w 511"/>
                <a:gd name="T17" fmla="*/ 255 h 511"/>
                <a:gd name="T18" fmla="*/ 255 w 511"/>
                <a:gd name="T19" fmla="*/ 1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1">
                  <a:moveTo>
                    <a:pt x="255" y="511"/>
                  </a:moveTo>
                  <a:cubicBezTo>
                    <a:pt x="114" y="511"/>
                    <a:pt x="0" y="396"/>
                    <a:pt x="0" y="255"/>
                  </a:cubicBezTo>
                  <a:cubicBezTo>
                    <a:pt x="0" y="114"/>
                    <a:pt x="114" y="0"/>
                    <a:pt x="255" y="0"/>
                  </a:cubicBezTo>
                  <a:cubicBezTo>
                    <a:pt x="396" y="0"/>
                    <a:pt x="511" y="114"/>
                    <a:pt x="511" y="255"/>
                  </a:cubicBezTo>
                  <a:cubicBezTo>
                    <a:pt x="511" y="396"/>
                    <a:pt x="396" y="511"/>
                    <a:pt x="255" y="511"/>
                  </a:cubicBezTo>
                  <a:close/>
                  <a:moveTo>
                    <a:pt x="255" y="16"/>
                  </a:moveTo>
                  <a:cubicBezTo>
                    <a:pt x="123" y="16"/>
                    <a:pt x="16" y="123"/>
                    <a:pt x="16" y="255"/>
                  </a:cubicBezTo>
                  <a:cubicBezTo>
                    <a:pt x="16" y="387"/>
                    <a:pt x="123" y="495"/>
                    <a:pt x="255" y="495"/>
                  </a:cubicBezTo>
                  <a:cubicBezTo>
                    <a:pt x="387" y="495"/>
                    <a:pt x="495" y="387"/>
                    <a:pt x="495" y="255"/>
                  </a:cubicBezTo>
                  <a:cubicBezTo>
                    <a:pt x="495" y="123"/>
                    <a:pt x="387" y="16"/>
                    <a:pt x="255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4" name="Freeform 115">
              <a:extLst>
                <a:ext uri="{FF2B5EF4-FFF2-40B4-BE49-F238E27FC236}">
                  <a16:creationId xmlns:a16="http://schemas.microsoft.com/office/drawing/2014/main" id="{7DC0CC4E-D0A0-F2EE-C386-5E41762DBB64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7" y="3194109"/>
              <a:ext cx="211138" cy="495300"/>
            </a:xfrm>
            <a:custGeom>
              <a:avLst/>
              <a:gdLst>
                <a:gd name="T0" fmla="*/ 148 w 148"/>
                <a:gd name="T1" fmla="*/ 194 h 348"/>
                <a:gd name="T2" fmla="*/ 92 w 148"/>
                <a:gd name="T3" fmla="*/ 261 h 348"/>
                <a:gd name="T4" fmla="*/ 92 w 148"/>
                <a:gd name="T5" fmla="*/ 292 h 348"/>
                <a:gd name="T6" fmla="*/ 121 w 148"/>
                <a:gd name="T7" fmla="*/ 288 h 348"/>
                <a:gd name="T8" fmla="*/ 76 w 148"/>
                <a:gd name="T9" fmla="*/ 348 h 348"/>
                <a:gd name="T10" fmla="*/ 32 w 148"/>
                <a:gd name="T11" fmla="*/ 288 h 348"/>
                <a:gd name="T12" fmla="*/ 61 w 148"/>
                <a:gd name="T13" fmla="*/ 292 h 348"/>
                <a:gd name="T14" fmla="*/ 61 w 148"/>
                <a:gd name="T15" fmla="*/ 263 h 348"/>
                <a:gd name="T16" fmla="*/ 0 w 148"/>
                <a:gd name="T17" fmla="*/ 242 h 348"/>
                <a:gd name="T18" fmla="*/ 14 w 148"/>
                <a:gd name="T19" fmla="*/ 202 h 348"/>
                <a:gd name="T20" fmla="*/ 69 w 148"/>
                <a:gd name="T21" fmla="*/ 221 h 348"/>
                <a:gd name="T22" fmla="*/ 100 w 148"/>
                <a:gd name="T23" fmla="*/ 199 h 348"/>
                <a:gd name="T24" fmla="*/ 66 w 148"/>
                <a:gd name="T25" fmla="*/ 167 h 348"/>
                <a:gd name="T26" fmla="*/ 9 w 148"/>
                <a:gd name="T27" fmla="*/ 100 h 348"/>
                <a:gd name="T28" fmla="*/ 62 w 148"/>
                <a:gd name="T29" fmla="*/ 35 h 348"/>
                <a:gd name="T30" fmla="*/ 62 w 148"/>
                <a:gd name="T31" fmla="*/ 0 h 348"/>
                <a:gd name="T32" fmla="*/ 93 w 148"/>
                <a:gd name="T33" fmla="*/ 0 h 348"/>
                <a:gd name="T34" fmla="*/ 93 w 148"/>
                <a:gd name="T35" fmla="*/ 32 h 348"/>
                <a:gd name="T36" fmla="*/ 148 w 148"/>
                <a:gd name="T37" fmla="*/ 47 h 348"/>
                <a:gd name="T38" fmla="*/ 135 w 148"/>
                <a:gd name="T39" fmla="*/ 86 h 348"/>
                <a:gd name="T40" fmla="*/ 85 w 148"/>
                <a:gd name="T41" fmla="*/ 73 h 348"/>
                <a:gd name="T42" fmla="*/ 57 w 148"/>
                <a:gd name="T43" fmla="*/ 94 h 348"/>
                <a:gd name="T44" fmla="*/ 95 w 148"/>
                <a:gd name="T45" fmla="*/ 125 h 348"/>
                <a:gd name="T46" fmla="*/ 148 w 148"/>
                <a:gd name="T47" fmla="*/ 19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8" h="348">
                  <a:moveTo>
                    <a:pt x="148" y="194"/>
                  </a:moveTo>
                  <a:cubicBezTo>
                    <a:pt x="148" y="226"/>
                    <a:pt x="129" y="254"/>
                    <a:pt x="92" y="261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121" y="288"/>
                    <a:pt x="121" y="288"/>
                    <a:pt x="121" y="288"/>
                  </a:cubicBezTo>
                  <a:cubicBezTo>
                    <a:pt x="76" y="348"/>
                    <a:pt x="76" y="348"/>
                    <a:pt x="76" y="348"/>
                  </a:cubicBezTo>
                  <a:cubicBezTo>
                    <a:pt x="32" y="288"/>
                    <a:pt x="32" y="288"/>
                    <a:pt x="32" y="288"/>
                  </a:cubicBezTo>
                  <a:cubicBezTo>
                    <a:pt x="61" y="292"/>
                    <a:pt x="61" y="292"/>
                    <a:pt x="61" y="292"/>
                  </a:cubicBezTo>
                  <a:cubicBezTo>
                    <a:pt x="61" y="263"/>
                    <a:pt x="61" y="263"/>
                    <a:pt x="61" y="263"/>
                  </a:cubicBezTo>
                  <a:cubicBezTo>
                    <a:pt x="39" y="263"/>
                    <a:pt x="12" y="250"/>
                    <a:pt x="0" y="242"/>
                  </a:cubicBezTo>
                  <a:cubicBezTo>
                    <a:pt x="14" y="202"/>
                    <a:pt x="14" y="202"/>
                    <a:pt x="14" y="202"/>
                  </a:cubicBezTo>
                  <a:cubicBezTo>
                    <a:pt x="27" y="211"/>
                    <a:pt x="48" y="221"/>
                    <a:pt x="69" y="221"/>
                  </a:cubicBezTo>
                  <a:cubicBezTo>
                    <a:pt x="87" y="221"/>
                    <a:pt x="100" y="213"/>
                    <a:pt x="100" y="199"/>
                  </a:cubicBezTo>
                  <a:cubicBezTo>
                    <a:pt x="100" y="185"/>
                    <a:pt x="89" y="176"/>
                    <a:pt x="66" y="167"/>
                  </a:cubicBezTo>
                  <a:cubicBezTo>
                    <a:pt x="32" y="154"/>
                    <a:pt x="9" y="135"/>
                    <a:pt x="9" y="100"/>
                  </a:cubicBezTo>
                  <a:cubicBezTo>
                    <a:pt x="9" y="67"/>
                    <a:pt x="28" y="42"/>
                    <a:pt x="62" y="35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15" y="33"/>
                    <a:pt x="138" y="42"/>
                    <a:pt x="148" y="47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28" y="81"/>
                    <a:pt x="107" y="73"/>
                    <a:pt x="85" y="73"/>
                  </a:cubicBezTo>
                  <a:cubicBezTo>
                    <a:pt x="64" y="73"/>
                    <a:pt x="57" y="83"/>
                    <a:pt x="57" y="94"/>
                  </a:cubicBezTo>
                  <a:cubicBezTo>
                    <a:pt x="57" y="105"/>
                    <a:pt x="68" y="113"/>
                    <a:pt x="95" y="125"/>
                  </a:cubicBezTo>
                  <a:cubicBezTo>
                    <a:pt x="134" y="140"/>
                    <a:pt x="148" y="160"/>
                    <a:pt x="148" y="194"/>
                  </a:cubicBezTo>
                  <a:close/>
                </a:path>
              </a:pathLst>
            </a:custGeom>
            <a:solidFill>
              <a:srgbClr val="A2DF56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A6176F8B-7298-2690-B02D-262FB00C6AB0}"/>
              </a:ext>
            </a:extLst>
          </p:cNvPr>
          <p:cNvGrpSpPr/>
          <p:nvPr/>
        </p:nvGrpSpPr>
        <p:grpSpPr>
          <a:xfrm>
            <a:off x="11360095" y="2862044"/>
            <a:ext cx="392636" cy="326647"/>
            <a:chOff x="5065712" y="3074198"/>
            <a:chExt cx="727075" cy="727075"/>
          </a:xfrm>
        </p:grpSpPr>
        <p:sp>
          <p:nvSpPr>
            <p:cNvPr id="26" name="Freeform 114">
              <a:extLst>
                <a:ext uri="{FF2B5EF4-FFF2-40B4-BE49-F238E27FC236}">
                  <a16:creationId xmlns:a16="http://schemas.microsoft.com/office/drawing/2014/main" id="{9A414E2B-BAFB-D4C6-DEBC-7263E33EC5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5712" y="3074198"/>
              <a:ext cx="727075" cy="727075"/>
            </a:xfrm>
            <a:custGeom>
              <a:avLst/>
              <a:gdLst>
                <a:gd name="T0" fmla="*/ 255 w 511"/>
                <a:gd name="T1" fmla="*/ 511 h 511"/>
                <a:gd name="T2" fmla="*/ 0 w 511"/>
                <a:gd name="T3" fmla="*/ 255 h 511"/>
                <a:gd name="T4" fmla="*/ 255 w 511"/>
                <a:gd name="T5" fmla="*/ 0 h 511"/>
                <a:gd name="T6" fmla="*/ 511 w 511"/>
                <a:gd name="T7" fmla="*/ 255 h 511"/>
                <a:gd name="T8" fmla="*/ 255 w 511"/>
                <a:gd name="T9" fmla="*/ 511 h 511"/>
                <a:gd name="T10" fmla="*/ 255 w 511"/>
                <a:gd name="T11" fmla="*/ 16 h 511"/>
                <a:gd name="T12" fmla="*/ 16 w 511"/>
                <a:gd name="T13" fmla="*/ 255 h 511"/>
                <a:gd name="T14" fmla="*/ 255 w 511"/>
                <a:gd name="T15" fmla="*/ 495 h 511"/>
                <a:gd name="T16" fmla="*/ 495 w 511"/>
                <a:gd name="T17" fmla="*/ 255 h 511"/>
                <a:gd name="T18" fmla="*/ 255 w 511"/>
                <a:gd name="T19" fmla="*/ 1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1">
                  <a:moveTo>
                    <a:pt x="255" y="511"/>
                  </a:moveTo>
                  <a:cubicBezTo>
                    <a:pt x="114" y="511"/>
                    <a:pt x="0" y="396"/>
                    <a:pt x="0" y="255"/>
                  </a:cubicBezTo>
                  <a:cubicBezTo>
                    <a:pt x="0" y="114"/>
                    <a:pt x="114" y="0"/>
                    <a:pt x="255" y="0"/>
                  </a:cubicBezTo>
                  <a:cubicBezTo>
                    <a:pt x="396" y="0"/>
                    <a:pt x="511" y="114"/>
                    <a:pt x="511" y="255"/>
                  </a:cubicBezTo>
                  <a:cubicBezTo>
                    <a:pt x="511" y="396"/>
                    <a:pt x="396" y="511"/>
                    <a:pt x="255" y="511"/>
                  </a:cubicBezTo>
                  <a:close/>
                  <a:moveTo>
                    <a:pt x="255" y="16"/>
                  </a:moveTo>
                  <a:cubicBezTo>
                    <a:pt x="123" y="16"/>
                    <a:pt x="16" y="123"/>
                    <a:pt x="16" y="255"/>
                  </a:cubicBezTo>
                  <a:cubicBezTo>
                    <a:pt x="16" y="387"/>
                    <a:pt x="123" y="495"/>
                    <a:pt x="255" y="495"/>
                  </a:cubicBezTo>
                  <a:cubicBezTo>
                    <a:pt x="387" y="495"/>
                    <a:pt x="495" y="387"/>
                    <a:pt x="495" y="255"/>
                  </a:cubicBezTo>
                  <a:cubicBezTo>
                    <a:pt x="495" y="123"/>
                    <a:pt x="387" y="16"/>
                    <a:pt x="255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27" name="Freeform 115">
              <a:extLst>
                <a:ext uri="{FF2B5EF4-FFF2-40B4-BE49-F238E27FC236}">
                  <a16:creationId xmlns:a16="http://schemas.microsoft.com/office/drawing/2014/main" id="{B2B11C1E-FED0-D776-597C-C92FA800E88F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7" y="3194109"/>
              <a:ext cx="211138" cy="495300"/>
            </a:xfrm>
            <a:custGeom>
              <a:avLst/>
              <a:gdLst>
                <a:gd name="T0" fmla="*/ 148 w 148"/>
                <a:gd name="T1" fmla="*/ 194 h 348"/>
                <a:gd name="T2" fmla="*/ 92 w 148"/>
                <a:gd name="T3" fmla="*/ 261 h 348"/>
                <a:gd name="T4" fmla="*/ 92 w 148"/>
                <a:gd name="T5" fmla="*/ 292 h 348"/>
                <a:gd name="T6" fmla="*/ 121 w 148"/>
                <a:gd name="T7" fmla="*/ 288 h 348"/>
                <a:gd name="T8" fmla="*/ 76 w 148"/>
                <a:gd name="T9" fmla="*/ 348 h 348"/>
                <a:gd name="T10" fmla="*/ 32 w 148"/>
                <a:gd name="T11" fmla="*/ 288 h 348"/>
                <a:gd name="T12" fmla="*/ 61 w 148"/>
                <a:gd name="T13" fmla="*/ 292 h 348"/>
                <a:gd name="T14" fmla="*/ 61 w 148"/>
                <a:gd name="T15" fmla="*/ 263 h 348"/>
                <a:gd name="T16" fmla="*/ 0 w 148"/>
                <a:gd name="T17" fmla="*/ 242 h 348"/>
                <a:gd name="T18" fmla="*/ 14 w 148"/>
                <a:gd name="T19" fmla="*/ 202 h 348"/>
                <a:gd name="T20" fmla="*/ 69 w 148"/>
                <a:gd name="T21" fmla="*/ 221 h 348"/>
                <a:gd name="T22" fmla="*/ 100 w 148"/>
                <a:gd name="T23" fmla="*/ 199 h 348"/>
                <a:gd name="T24" fmla="*/ 66 w 148"/>
                <a:gd name="T25" fmla="*/ 167 h 348"/>
                <a:gd name="T26" fmla="*/ 9 w 148"/>
                <a:gd name="T27" fmla="*/ 100 h 348"/>
                <a:gd name="T28" fmla="*/ 62 w 148"/>
                <a:gd name="T29" fmla="*/ 35 h 348"/>
                <a:gd name="T30" fmla="*/ 62 w 148"/>
                <a:gd name="T31" fmla="*/ 0 h 348"/>
                <a:gd name="T32" fmla="*/ 93 w 148"/>
                <a:gd name="T33" fmla="*/ 0 h 348"/>
                <a:gd name="T34" fmla="*/ 93 w 148"/>
                <a:gd name="T35" fmla="*/ 32 h 348"/>
                <a:gd name="T36" fmla="*/ 148 w 148"/>
                <a:gd name="T37" fmla="*/ 47 h 348"/>
                <a:gd name="T38" fmla="*/ 135 w 148"/>
                <a:gd name="T39" fmla="*/ 86 h 348"/>
                <a:gd name="T40" fmla="*/ 85 w 148"/>
                <a:gd name="T41" fmla="*/ 73 h 348"/>
                <a:gd name="T42" fmla="*/ 57 w 148"/>
                <a:gd name="T43" fmla="*/ 94 h 348"/>
                <a:gd name="T44" fmla="*/ 95 w 148"/>
                <a:gd name="T45" fmla="*/ 125 h 348"/>
                <a:gd name="T46" fmla="*/ 148 w 148"/>
                <a:gd name="T47" fmla="*/ 19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8" h="348">
                  <a:moveTo>
                    <a:pt x="148" y="194"/>
                  </a:moveTo>
                  <a:cubicBezTo>
                    <a:pt x="148" y="226"/>
                    <a:pt x="129" y="254"/>
                    <a:pt x="92" y="261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121" y="288"/>
                    <a:pt x="121" y="288"/>
                    <a:pt x="121" y="288"/>
                  </a:cubicBezTo>
                  <a:cubicBezTo>
                    <a:pt x="76" y="348"/>
                    <a:pt x="76" y="348"/>
                    <a:pt x="76" y="348"/>
                  </a:cubicBezTo>
                  <a:cubicBezTo>
                    <a:pt x="32" y="288"/>
                    <a:pt x="32" y="288"/>
                    <a:pt x="32" y="288"/>
                  </a:cubicBezTo>
                  <a:cubicBezTo>
                    <a:pt x="61" y="292"/>
                    <a:pt x="61" y="292"/>
                    <a:pt x="61" y="292"/>
                  </a:cubicBezTo>
                  <a:cubicBezTo>
                    <a:pt x="61" y="263"/>
                    <a:pt x="61" y="263"/>
                    <a:pt x="61" y="263"/>
                  </a:cubicBezTo>
                  <a:cubicBezTo>
                    <a:pt x="39" y="263"/>
                    <a:pt x="12" y="250"/>
                    <a:pt x="0" y="242"/>
                  </a:cubicBezTo>
                  <a:cubicBezTo>
                    <a:pt x="14" y="202"/>
                    <a:pt x="14" y="202"/>
                    <a:pt x="14" y="202"/>
                  </a:cubicBezTo>
                  <a:cubicBezTo>
                    <a:pt x="27" y="211"/>
                    <a:pt x="48" y="221"/>
                    <a:pt x="69" y="221"/>
                  </a:cubicBezTo>
                  <a:cubicBezTo>
                    <a:pt x="87" y="221"/>
                    <a:pt x="100" y="213"/>
                    <a:pt x="100" y="199"/>
                  </a:cubicBezTo>
                  <a:cubicBezTo>
                    <a:pt x="100" y="185"/>
                    <a:pt x="89" y="176"/>
                    <a:pt x="66" y="167"/>
                  </a:cubicBezTo>
                  <a:cubicBezTo>
                    <a:pt x="32" y="154"/>
                    <a:pt x="9" y="135"/>
                    <a:pt x="9" y="100"/>
                  </a:cubicBezTo>
                  <a:cubicBezTo>
                    <a:pt x="9" y="67"/>
                    <a:pt x="28" y="42"/>
                    <a:pt x="62" y="35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15" y="33"/>
                    <a:pt x="138" y="42"/>
                    <a:pt x="148" y="47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28" y="81"/>
                    <a:pt x="107" y="73"/>
                    <a:pt x="85" y="73"/>
                  </a:cubicBezTo>
                  <a:cubicBezTo>
                    <a:pt x="64" y="73"/>
                    <a:pt x="57" y="83"/>
                    <a:pt x="57" y="94"/>
                  </a:cubicBezTo>
                  <a:cubicBezTo>
                    <a:pt x="57" y="105"/>
                    <a:pt x="68" y="113"/>
                    <a:pt x="95" y="125"/>
                  </a:cubicBezTo>
                  <a:cubicBezTo>
                    <a:pt x="134" y="140"/>
                    <a:pt x="148" y="160"/>
                    <a:pt x="148" y="194"/>
                  </a:cubicBezTo>
                  <a:close/>
                </a:path>
              </a:pathLst>
            </a:custGeom>
            <a:solidFill>
              <a:srgbClr val="A2DF56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B0A2C9EB-C219-CE28-A2B2-2D15F7F84D73}"/>
              </a:ext>
            </a:extLst>
          </p:cNvPr>
          <p:cNvSpPr/>
          <p:nvPr/>
        </p:nvSpPr>
        <p:spPr>
          <a:xfrm>
            <a:off x="4303553" y="992965"/>
            <a:ext cx="4192080" cy="782249"/>
          </a:xfrm>
          <a:prstGeom prst="rect">
            <a:avLst/>
          </a:prstGeom>
          <a:solidFill>
            <a:srgbClr val="4472C4"/>
          </a:solidFill>
          <a:ln>
            <a:solidFill>
              <a:srgbClr val="4472C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i="0" u="none" strike="noStrike">
                <a:solidFill>
                  <a:schemeClr val="bg1"/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Behavioral Health</a:t>
            </a:r>
            <a:endParaRPr lang="en-US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FDC849-6779-6769-D5BB-6D45384B01FA}"/>
              </a:ext>
            </a:extLst>
          </p:cNvPr>
          <p:cNvSpPr txBox="1"/>
          <p:nvPr/>
        </p:nvSpPr>
        <p:spPr>
          <a:xfrm>
            <a:off x="8499102" y="984335"/>
            <a:ext cx="1166059" cy="954107"/>
          </a:xfrm>
          <a:prstGeom prst="rect">
            <a:avLst/>
          </a:prstGeom>
          <a:solidFill>
            <a:srgbClr val="F1F0F0"/>
          </a:solidFill>
        </p:spPr>
        <p:txBody>
          <a:bodyPr wrap="square" rtlCol="0">
            <a:spAutoFit/>
          </a:bodyPr>
          <a:lstStyle/>
          <a:p>
            <a:pPr algn="ctr"/>
            <a:endParaRPr lang="en-US" sz="1400" b="1"/>
          </a:p>
          <a:p>
            <a:pPr algn="ctr"/>
            <a:endParaRPr lang="en-US" sz="1400" b="1"/>
          </a:p>
          <a:p>
            <a:pPr algn="ctr"/>
            <a:endParaRPr lang="en-US" sz="1400" b="1"/>
          </a:p>
          <a:p>
            <a:pPr algn="ctr"/>
            <a:endParaRPr lang="en-US" sz="1400" b="1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C41453-AE07-154D-76F8-51A526654D05}"/>
              </a:ext>
            </a:extLst>
          </p:cNvPr>
          <p:cNvSpPr/>
          <p:nvPr/>
        </p:nvSpPr>
        <p:spPr>
          <a:xfrm>
            <a:off x="4457700" y="1775214"/>
            <a:ext cx="7556734" cy="310211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08E91C9E-236A-002D-94E9-B93CF2B812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883678"/>
              </p:ext>
            </p:extLst>
          </p:nvPr>
        </p:nvGraphicFramePr>
        <p:xfrm>
          <a:off x="4457700" y="1782961"/>
          <a:ext cx="7202865" cy="978381"/>
        </p:xfrm>
        <a:graphic>
          <a:graphicData uri="http://schemas.openxmlformats.org/drawingml/2006/table">
            <a:tbl>
              <a:tblPr/>
              <a:tblGrid>
                <a:gridCol w="4053839">
                  <a:extLst>
                    <a:ext uri="{9D8B030D-6E8A-4147-A177-3AD203B41FA5}">
                      <a16:colId xmlns:a16="http://schemas.microsoft.com/office/drawing/2014/main" val="3225068818"/>
                    </a:ext>
                  </a:extLst>
                </a:gridCol>
                <a:gridCol w="1188720">
                  <a:extLst>
                    <a:ext uri="{9D8B030D-6E8A-4147-A177-3AD203B41FA5}">
                      <a16:colId xmlns:a16="http://schemas.microsoft.com/office/drawing/2014/main" val="2792083067"/>
                    </a:ext>
                  </a:extLst>
                </a:gridCol>
                <a:gridCol w="1104900">
                  <a:extLst>
                    <a:ext uri="{9D8B030D-6E8A-4147-A177-3AD203B41FA5}">
                      <a16:colId xmlns:a16="http://schemas.microsoft.com/office/drawing/2014/main" val="2569707176"/>
                    </a:ext>
                  </a:extLst>
                </a:gridCol>
                <a:gridCol w="855406">
                  <a:extLst>
                    <a:ext uri="{9D8B030D-6E8A-4147-A177-3AD203B41FA5}">
                      <a16:colId xmlns:a16="http://schemas.microsoft.com/office/drawing/2014/main" val="3349003603"/>
                    </a:ext>
                  </a:extLst>
                </a:gridCol>
              </a:tblGrid>
              <a:tr h="978381">
                <a:tc>
                  <a:txBody>
                    <a:bodyPr/>
                    <a:lstStyle/>
                    <a:p>
                      <a:pPr algn="l" rtl="0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Telemedicine for: General Medical and Behavioral Health (Addiction, Domestic abuse or relationship conflicts Grief counseling, Stress, anxiety or depression)</a:t>
                      </a:r>
                    </a:p>
                  </a:txBody>
                  <a:tcPr marT="56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0" i="0" u="none" strike="noStrike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Teladoc</a:t>
                      </a:r>
                    </a:p>
                  </a:txBody>
                  <a:tcPr marT="56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</a:rPr>
                        <a:t> </a:t>
                      </a:r>
                    </a:p>
                  </a:txBody>
                  <a:tcPr marT="56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endParaRPr lang="en-US" sz="1300" b="0" i="0" u="none" strike="noStrike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T="5674" marB="0" anchor="ctr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0090826"/>
                  </a:ext>
                </a:extLst>
              </a:tr>
            </a:tbl>
          </a:graphicData>
        </a:graphic>
      </p:graphicFrame>
      <p:grpSp>
        <p:nvGrpSpPr>
          <p:cNvPr id="17" name="Group 16">
            <a:extLst>
              <a:ext uri="{FF2B5EF4-FFF2-40B4-BE49-F238E27FC236}">
                <a16:creationId xmlns:a16="http://schemas.microsoft.com/office/drawing/2014/main" id="{C8C8B276-EAED-BBB6-23A5-3611C9AC2B34}"/>
              </a:ext>
            </a:extLst>
          </p:cNvPr>
          <p:cNvGrpSpPr/>
          <p:nvPr/>
        </p:nvGrpSpPr>
        <p:grpSpPr>
          <a:xfrm>
            <a:off x="11027528" y="2090569"/>
            <a:ext cx="392636" cy="393192"/>
            <a:chOff x="5065712" y="3074198"/>
            <a:chExt cx="727075" cy="727075"/>
          </a:xfrm>
        </p:grpSpPr>
        <p:sp>
          <p:nvSpPr>
            <p:cNvPr id="18" name="Freeform 114">
              <a:extLst>
                <a:ext uri="{FF2B5EF4-FFF2-40B4-BE49-F238E27FC236}">
                  <a16:creationId xmlns:a16="http://schemas.microsoft.com/office/drawing/2014/main" id="{905030AB-F012-BF1A-BC2A-4106605476CC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065712" y="3074198"/>
              <a:ext cx="727075" cy="727075"/>
            </a:xfrm>
            <a:custGeom>
              <a:avLst/>
              <a:gdLst>
                <a:gd name="T0" fmla="*/ 255 w 511"/>
                <a:gd name="T1" fmla="*/ 511 h 511"/>
                <a:gd name="T2" fmla="*/ 0 w 511"/>
                <a:gd name="T3" fmla="*/ 255 h 511"/>
                <a:gd name="T4" fmla="*/ 255 w 511"/>
                <a:gd name="T5" fmla="*/ 0 h 511"/>
                <a:gd name="T6" fmla="*/ 511 w 511"/>
                <a:gd name="T7" fmla="*/ 255 h 511"/>
                <a:gd name="T8" fmla="*/ 255 w 511"/>
                <a:gd name="T9" fmla="*/ 511 h 511"/>
                <a:gd name="T10" fmla="*/ 255 w 511"/>
                <a:gd name="T11" fmla="*/ 16 h 511"/>
                <a:gd name="T12" fmla="*/ 16 w 511"/>
                <a:gd name="T13" fmla="*/ 255 h 511"/>
                <a:gd name="T14" fmla="*/ 255 w 511"/>
                <a:gd name="T15" fmla="*/ 495 h 511"/>
                <a:gd name="T16" fmla="*/ 495 w 511"/>
                <a:gd name="T17" fmla="*/ 255 h 511"/>
                <a:gd name="T18" fmla="*/ 255 w 511"/>
                <a:gd name="T19" fmla="*/ 16 h 5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511" h="511">
                  <a:moveTo>
                    <a:pt x="255" y="511"/>
                  </a:moveTo>
                  <a:cubicBezTo>
                    <a:pt x="114" y="511"/>
                    <a:pt x="0" y="396"/>
                    <a:pt x="0" y="255"/>
                  </a:cubicBezTo>
                  <a:cubicBezTo>
                    <a:pt x="0" y="114"/>
                    <a:pt x="114" y="0"/>
                    <a:pt x="255" y="0"/>
                  </a:cubicBezTo>
                  <a:cubicBezTo>
                    <a:pt x="396" y="0"/>
                    <a:pt x="511" y="114"/>
                    <a:pt x="511" y="255"/>
                  </a:cubicBezTo>
                  <a:cubicBezTo>
                    <a:pt x="511" y="396"/>
                    <a:pt x="396" y="511"/>
                    <a:pt x="255" y="511"/>
                  </a:cubicBezTo>
                  <a:close/>
                  <a:moveTo>
                    <a:pt x="255" y="16"/>
                  </a:moveTo>
                  <a:cubicBezTo>
                    <a:pt x="123" y="16"/>
                    <a:pt x="16" y="123"/>
                    <a:pt x="16" y="255"/>
                  </a:cubicBezTo>
                  <a:cubicBezTo>
                    <a:pt x="16" y="387"/>
                    <a:pt x="123" y="495"/>
                    <a:pt x="255" y="495"/>
                  </a:cubicBezTo>
                  <a:cubicBezTo>
                    <a:pt x="387" y="495"/>
                    <a:pt x="495" y="387"/>
                    <a:pt x="495" y="255"/>
                  </a:cubicBezTo>
                  <a:cubicBezTo>
                    <a:pt x="495" y="123"/>
                    <a:pt x="387" y="16"/>
                    <a:pt x="255" y="16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  <p:sp>
          <p:nvSpPr>
            <p:cNvPr id="19" name="Freeform 115">
              <a:extLst>
                <a:ext uri="{FF2B5EF4-FFF2-40B4-BE49-F238E27FC236}">
                  <a16:creationId xmlns:a16="http://schemas.microsoft.com/office/drawing/2014/main" id="{62630419-7499-43D5-328E-FAC2AAE763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2887" y="3194109"/>
              <a:ext cx="211138" cy="495300"/>
            </a:xfrm>
            <a:custGeom>
              <a:avLst/>
              <a:gdLst>
                <a:gd name="T0" fmla="*/ 148 w 148"/>
                <a:gd name="T1" fmla="*/ 194 h 348"/>
                <a:gd name="T2" fmla="*/ 92 w 148"/>
                <a:gd name="T3" fmla="*/ 261 h 348"/>
                <a:gd name="T4" fmla="*/ 92 w 148"/>
                <a:gd name="T5" fmla="*/ 292 h 348"/>
                <a:gd name="T6" fmla="*/ 121 w 148"/>
                <a:gd name="T7" fmla="*/ 288 h 348"/>
                <a:gd name="T8" fmla="*/ 76 w 148"/>
                <a:gd name="T9" fmla="*/ 348 h 348"/>
                <a:gd name="T10" fmla="*/ 32 w 148"/>
                <a:gd name="T11" fmla="*/ 288 h 348"/>
                <a:gd name="T12" fmla="*/ 61 w 148"/>
                <a:gd name="T13" fmla="*/ 292 h 348"/>
                <a:gd name="T14" fmla="*/ 61 w 148"/>
                <a:gd name="T15" fmla="*/ 263 h 348"/>
                <a:gd name="T16" fmla="*/ 0 w 148"/>
                <a:gd name="T17" fmla="*/ 242 h 348"/>
                <a:gd name="T18" fmla="*/ 14 w 148"/>
                <a:gd name="T19" fmla="*/ 202 h 348"/>
                <a:gd name="T20" fmla="*/ 69 w 148"/>
                <a:gd name="T21" fmla="*/ 221 h 348"/>
                <a:gd name="T22" fmla="*/ 100 w 148"/>
                <a:gd name="T23" fmla="*/ 199 h 348"/>
                <a:gd name="T24" fmla="*/ 66 w 148"/>
                <a:gd name="T25" fmla="*/ 167 h 348"/>
                <a:gd name="T26" fmla="*/ 9 w 148"/>
                <a:gd name="T27" fmla="*/ 100 h 348"/>
                <a:gd name="T28" fmla="*/ 62 w 148"/>
                <a:gd name="T29" fmla="*/ 35 h 348"/>
                <a:gd name="T30" fmla="*/ 62 w 148"/>
                <a:gd name="T31" fmla="*/ 0 h 348"/>
                <a:gd name="T32" fmla="*/ 93 w 148"/>
                <a:gd name="T33" fmla="*/ 0 h 348"/>
                <a:gd name="T34" fmla="*/ 93 w 148"/>
                <a:gd name="T35" fmla="*/ 32 h 348"/>
                <a:gd name="T36" fmla="*/ 148 w 148"/>
                <a:gd name="T37" fmla="*/ 47 h 348"/>
                <a:gd name="T38" fmla="*/ 135 w 148"/>
                <a:gd name="T39" fmla="*/ 86 h 348"/>
                <a:gd name="T40" fmla="*/ 85 w 148"/>
                <a:gd name="T41" fmla="*/ 73 h 348"/>
                <a:gd name="T42" fmla="*/ 57 w 148"/>
                <a:gd name="T43" fmla="*/ 94 h 348"/>
                <a:gd name="T44" fmla="*/ 95 w 148"/>
                <a:gd name="T45" fmla="*/ 125 h 348"/>
                <a:gd name="T46" fmla="*/ 148 w 148"/>
                <a:gd name="T47" fmla="*/ 194 h 3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48" h="348">
                  <a:moveTo>
                    <a:pt x="148" y="194"/>
                  </a:moveTo>
                  <a:cubicBezTo>
                    <a:pt x="148" y="226"/>
                    <a:pt x="129" y="254"/>
                    <a:pt x="92" y="261"/>
                  </a:cubicBezTo>
                  <a:cubicBezTo>
                    <a:pt x="92" y="292"/>
                    <a:pt x="92" y="292"/>
                    <a:pt x="92" y="292"/>
                  </a:cubicBezTo>
                  <a:cubicBezTo>
                    <a:pt x="121" y="288"/>
                    <a:pt x="121" y="288"/>
                    <a:pt x="121" y="288"/>
                  </a:cubicBezTo>
                  <a:cubicBezTo>
                    <a:pt x="76" y="348"/>
                    <a:pt x="76" y="348"/>
                    <a:pt x="76" y="348"/>
                  </a:cubicBezTo>
                  <a:cubicBezTo>
                    <a:pt x="32" y="288"/>
                    <a:pt x="32" y="288"/>
                    <a:pt x="32" y="288"/>
                  </a:cubicBezTo>
                  <a:cubicBezTo>
                    <a:pt x="61" y="292"/>
                    <a:pt x="61" y="292"/>
                    <a:pt x="61" y="292"/>
                  </a:cubicBezTo>
                  <a:cubicBezTo>
                    <a:pt x="61" y="263"/>
                    <a:pt x="61" y="263"/>
                    <a:pt x="61" y="263"/>
                  </a:cubicBezTo>
                  <a:cubicBezTo>
                    <a:pt x="39" y="263"/>
                    <a:pt x="12" y="250"/>
                    <a:pt x="0" y="242"/>
                  </a:cubicBezTo>
                  <a:cubicBezTo>
                    <a:pt x="14" y="202"/>
                    <a:pt x="14" y="202"/>
                    <a:pt x="14" y="202"/>
                  </a:cubicBezTo>
                  <a:cubicBezTo>
                    <a:pt x="27" y="211"/>
                    <a:pt x="48" y="221"/>
                    <a:pt x="69" y="221"/>
                  </a:cubicBezTo>
                  <a:cubicBezTo>
                    <a:pt x="87" y="221"/>
                    <a:pt x="100" y="213"/>
                    <a:pt x="100" y="199"/>
                  </a:cubicBezTo>
                  <a:cubicBezTo>
                    <a:pt x="100" y="185"/>
                    <a:pt x="89" y="176"/>
                    <a:pt x="66" y="167"/>
                  </a:cubicBezTo>
                  <a:cubicBezTo>
                    <a:pt x="32" y="154"/>
                    <a:pt x="9" y="135"/>
                    <a:pt x="9" y="100"/>
                  </a:cubicBezTo>
                  <a:cubicBezTo>
                    <a:pt x="9" y="67"/>
                    <a:pt x="28" y="42"/>
                    <a:pt x="62" y="35"/>
                  </a:cubicBezTo>
                  <a:cubicBezTo>
                    <a:pt x="62" y="0"/>
                    <a:pt x="62" y="0"/>
                    <a:pt x="62" y="0"/>
                  </a:cubicBezTo>
                  <a:cubicBezTo>
                    <a:pt x="93" y="0"/>
                    <a:pt x="93" y="0"/>
                    <a:pt x="93" y="0"/>
                  </a:cubicBezTo>
                  <a:cubicBezTo>
                    <a:pt x="93" y="32"/>
                    <a:pt x="93" y="32"/>
                    <a:pt x="93" y="32"/>
                  </a:cubicBezTo>
                  <a:cubicBezTo>
                    <a:pt x="115" y="33"/>
                    <a:pt x="138" y="42"/>
                    <a:pt x="148" y="47"/>
                  </a:cubicBezTo>
                  <a:cubicBezTo>
                    <a:pt x="135" y="86"/>
                    <a:pt x="135" y="86"/>
                    <a:pt x="135" y="86"/>
                  </a:cubicBezTo>
                  <a:cubicBezTo>
                    <a:pt x="128" y="81"/>
                    <a:pt x="107" y="73"/>
                    <a:pt x="85" y="73"/>
                  </a:cubicBezTo>
                  <a:cubicBezTo>
                    <a:pt x="64" y="73"/>
                    <a:pt x="57" y="83"/>
                    <a:pt x="57" y="94"/>
                  </a:cubicBezTo>
                  <a:cubicBezTo>
                    <a:pt x="57" y="105"/>
                    <a:pt x="68" y="113"/>
                    <a:pt x="95" y="125"/>
                  </a:cubicBezTo>
                  <a:cubicBezTo>
                    <a:pt x="134" y="140"/>
                    <a:pt x="148" y="160"/>
                    <a:pt x="148" y="194"/>
                  </a:cubicBezTo>
                  <a:close/>
                </a:path>
              </a:pathLst>
            </a:custGeom>
            <a:solidFill>
              <a:srgbClr val="A2DF56">
                <a:lumMod val="75000"/>
              </a:srgb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</a:endParaRPr>
            </a:p>
          </p:txBody>
        </p:sp>
      </p:grpSp>
      <p:sp>
        <p:nvSpPr>
          <p:cNvPr id="14" name="TextBox 13">
            <a:extLst>
              <a:ext uri="{FF2B5EF4-FFF2-40B4-BE49-F238E27FC236}">
                <a16:creationId xmlns:a16="http://schemas.microsoft.com/office/drawing/2014/main" id="{F617CB37-A187-85A7-0E58-C05F6A62B51B}"/>
              </a:ext>
            </a:extLst>
          </p:cNvPr>
          <p:cNvSpPr txBox="1"/>
          <p:nvPr/>
        </p:nvSpPr>
        <p:spPr>
          <a:xfrm>
            <a:off x="8493374" y="1117685"/>
            <a:ext cx="1249959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400" b="1">
                <a:latin typeface="Open Sans" pitchFamily="2" charset="0"/>
                <a:ea typeface="Open Sans" pitchFamily="2" charset="0"/>
                <a:cs typeface="Open Sans" pitchFamily="2" charset="0"/>
              </a:rPr>
              <a:t>Point </a:t>
            </a:r>
          </a:p>
          <a:p>
            <a:pPr algn="ctr"/>
            <a:r>
              <a:rPr lang="en-US" sz="1400" b="1">
                <a:latin typeface="Open Sans" pitchFamily="2" charset="0"/>
                <a:ea typeface="Open Sans" pitchFamily="2" charset="0"/>
                <a:cs typeface="Open Sans" pitchFamily="2" charset="0"/>
              </a:rPr>
              <a:t>Solution </a:t>
            </a:r>
          </a:p>
          <a:p>
            <a:pPr algn="ctr"/>
            <a:r>
              <a:rPr lang="en-US" sz="1400" b="1">
                <a:latin typeface="Open Sans" pitchFamily="2" charset="0"/>
                <a:ea typeface="Open Sans" pitchFamily="2" charset="0"/>
                <a:cs typeface="Open Sans" pitchFamily="2" charset="0"/>
              </a:rPr>
              <a:t>Vendor</a:t>
            </a:r>
          </a:p>
          <a:p>
            <a:pPr>
              <a:spcAft>
                <a:spcPts val="600"/>
              </a:spcAft>
            </a:pPr>
            <a:endParaRPr lang="en-US" sz="1800" b="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C5FFB6C-3DF6-CBF6-A3DB-2E814C883BB2}"/>
              </a:ext>
            </a:extLst>
          </p:cNvPr>
          <p:cNvSpPr txBox="1"/>
          <p:nvPr/>
        </p:nvSpPr>
        <p:spPr>
          <a:xfrm>
            <a:off x="11748928" y="6627168"/>
            <a:ext cx="466323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19</a:t>
            </a:fld>
            <a:endParaRPr lang="en-US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C8DC213C-3B2F-C0A8-9877-C647820B9972}"/>
              </a:ext>
            </a:extLst>
          </p:cNvPr>
          <p:cNvSpPr txBox="1"/>
          <p:nvPr/>
        </p:nvSpPr>
        <p:spPr>
          <a:xfrm>
            <a:off x="700480" y="262698"/>
            <a:ext cx="609879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5B9BD5">
                    <a:lumMod val="50000"/>
                  </a:srgbClr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Clinical Health Solutions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5B9BD5">
                  <a:lumMod val="50000"/>
                </a:srgb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149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F89F218-637B-6A7D-77BC-07A1E37BB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Health Care 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</a:rPr>
              <a:t>Managment 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97285D-9176-4303-8B57-4302D196C2E5}"/>
              </a:ext>
            </a:extLst>
          </p:cNvPr>
          <p:cNvSpPr/>
          <p:nvPr/>
        </p:nvSpPr>
        <p:spPr>
          <a:xfrm>
            <a:off x="583225" y="304800"/>
            <a:ext cx="2140925" cy="1037678"/>
          </a:xfrm>
          <a:prstGeom prst="rect">
            <a:avLst/>
          </a:prstGeom>
          <a:solidFill>
            <a:srgbClr val="8FC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33757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A36360-2E6B-A5F2-4FF0-5C33AC5EF8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1077728"/>
            <a:ext cx="10090629" cy="878840"/>
          </a:xfrm>
        </p:spPr>
        <p:txBody>
          <a:bodyPr/>
          <a:lstStyle/>
          <a:p>
            <a:r>
              <a:rPr lang="en-US" sz="2800" b="1" dirty="0">
                <a:solidFill>
                  <a:schemeClr val="tx2">
                    <a:lumMod val="50000"/>
                  </a:schemeClr>
                </a:solidFill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Key vendor differences between BCBSxx Full-Service and Luminare Health’s-Clinical Health Solutions</a:t>
            </a:r>
            <a:br>
              <a:rPr lang="en-US" sz="4400" b="1" dirty="0">
                <a:solidFill>
                  <a:schemeClr val="tx2">
                    <a:lumMod val="50000"/>
                  </a:schemeClr>
                </a:solidFill>
                <a:latin typeface="Fields Display Semi Bold" pitchFamily="50" charset="0"/>
                <a:ea typeface="Open Sans" pitchFamily="2" charset="0"/>
                <a:cs typeface="Open Sans" pitchFamily="2" charset="0"/>
              </a:rPr>
            </a:b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49ED8D2-76A0-25F8-BAB1-508AA180E3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5A223-BDE3-4662-BD05-6BDBDD27824A}" type="slidenum">
              <a:rPr lang="en-US" smtClean="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20</a:t>
            </a:fld>
            <a:endParaRPr lang="en-US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aphicFrame>
        <p:nvGraphicFramePr>
          <p:cNvPr id="8" name="Table 5">
            <a:extLst>
              <a:ext uri="{FF2B5EF4-FFF2-40B4-BE49-F238E27FC236}">
                <a16:creationId xmlns:a16="http://schemas.microsoft.com/office/drawing/2014/main" id="{A311D6C3-0358-74ED-C5E9-D4902FF487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84877652"/>
              </p:ext>
            </p:extLst>
          </p:nvPr>
        </p:nvGraphicFramePr>
        <p:xfrm>
          <a:off x="457199" y="1978813"/>
          <a:ext cx="10819003" cy="42826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0791">
                  <a:extLst>
                    <a:ext uri="{9D8B030D-6E8A-4147-A177-3AD203B41FA5}">
                      <a16:colId xmlns:a16="http://schemas.microsoft.com/office/drawing/2014/main" val="14105933"/>
                    </a:ext>
                  </a:extLst>
                </a:gridCol>
                <a:gridCol w="8628212">
                  <a:extLst>
                    <a:ext uri="{9D8B030D-6E8A-4147-A177-3AD203B41FA5}">
                      <a16:colId xmlns:a16="http://schemas.microsoft.com/office/drawing/2014/main" val="1968791399"/>
                    </a:ext>
                  </a:extLst>
                </a:gridCol>
              </a:tblGrid>
              <a:tr h="495454"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Program</a:t>
                      </a:r>
                    </a:p>
                  </a:txBody>
                  <a:tcPr>
                    <a:solidFill>
                      <a:srgbClr val="003334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Key Differences</a:t>
                      </a:r>
                    </a:p>
                  </a:txBody>
                  <a:tcPr>
                    <a:solidFill>
                      <a:srgbClr val="00333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01327834"/>
                  </a:ext>
                </a:extLst>
              </a:tr>
              <a:tr h="1262391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Well onTarget Portal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indent="-285750">
                        <a:buClr>
                          <a:srgbClr val="0080C7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Information about this program will live on the myBlueElement portal/app</a:t>
                      </a:r>
                    </a:p>
                    <a:p>
                      <a:pPr marL="285750" indent="-285750">
                        <a:buClr>
                          <a:srgbClr val="0080C7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Members will access via SSO from myBlueElement to Well onTarget</a:t>
                      </a:r>
                    </a:p>
                    <a:p>
                      <a:pPr marL="285750" indent="-285750">
                        <a:buClr>
                          <a:srgbClr val="0080C7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Biometric Screenings and Fitness Program enrollment/activity will not be eligible for Blue Points</a:t>
                      </a:r>
                    </a:p>
                    <a:p>
                      <a:pPr marL="285750" indent="-285750">
                        <a:buClr>
                          <a:srgbClr val="0080C7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WBM or WoT email campaign will not be available to LH’s CHS members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293017"/>
                  </a:ext>
                </a:extLst>
              </a:tr>
              <a:tr h="1262391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Ovia Health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C7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Information about this program will live on the myBlueElement portal/app</a:t>
                      </a:r>
                    </a:p>
                    <a:p>
                      <a:pPr marL="285750" indent="-285750">
                        <a:buClr>
                          <a:srgbClr val="0080C7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QR codes to download the app will be used on myBlueElement for members to download the apps</a:t>
                      </a:r>
                    </a:p>
                    <a:p>
                      <a:pPr marL="285750" indent="-285750">
                        <a:buClr>
                          <a:srgbClr val="0080C7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Luminare Health’s OB clinicians will outreach/support high-risk pregnant members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23837955"/>
                  </a:ext>
                </a:extLst>
              </a:tr>
              <a:tr h="1262391">
                <a:tc>
                  <a:txBody>
                    <a:bodyPr/>
                    <a:lstStyle/>
                    <a:p>
                      <a:r>
                        <a:rPr lang="en-US" sz="1400" b="1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Hinge Health</a:t>
                      </a: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C7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Cannot opt-out of this from CHS bundle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C7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Information about this program will live on the myBlueElement portal/app</a:t>
                      </a:r>
                    </a:p>
                    <a:p>
                      <a:pPr marL="285750" marR="0" lvl="0" indent="-2857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80C7"/>
                        </a:buClr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400" dirty="0">
                          <a:solidFill>
                            <a:schemeClr val="tx2">
                              <a:lumMod val="50000"/>
                            </a:schemeClr>
                          </a:solidFill>
                          <a:latin typeface="Open Sans" pitchFamily="2" charset="0"/>
                          <a:ea typeface="Open Sans" pitchFamily="2" charset="0"/>
                          <a:cs typeface="Open Sans" pitchFamily="2" charset="0"/>
                        </a:rPr>
                        <a:t>QR codes to download the app will be used on myBlueElement for members to download the apps</a:t>
                      </a:r>
                    </a:p>
                  </a:txBody>
                  <a:tcP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65155234"/>
                  </a:ext>
                </a:extLst>
              </a:tr>
            </a:tbl>
          </a:graphicData>
        </a:graphic>
      </p:graphicFrame>
      <p:sp>
        <p:nvSpPr>
          <p:cNvPr id="12" name="TextBox 11">
            <a:extLst>
              <a:ext uri="{FF2B5EF4-FFF2-40B4-BE49-F238E27FC236}">
                <a16:creationId xmlns:a16="http://schemas.microsoft.com/office/drawing/2014/main" id="{2DA7BC65-D677-50DE-27EA-1B75230443D8}"/>
              </a:ext>
            </a:extLst>
          </p:cNvPr>
          <p:cNvSpPr txBox="1"/>
          <p:nvPr/>
        </p:nvSpPr>
        <p:spPr>
          <a:xfrm>
            <a:off x="774234" y="6261440"/>
            <a:ext cx="106435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200" b="1" dirty="0">
                <a:latin typeface="Open Sans" pitchFamily="2" charset="0"/>
                <a:ea typeface="Open Sans" pitchFamily="2" charset="0"/>
                <a:cs typeface="Open Sans" pitchFamily="2" charset="0"/>
              </a:rPr>
              <a:t>Note: </a:t>
            </a:r>
            <a:r>
              <a:rPr lang="en-US" sz="1200" dirty="0">
                <a:latin typeface="Open Sans" pitchFamily="2" charset="0"/>
                <a:ea typeface="Open Sans" pitchFamily="2" charset="0"/>
                <a:cs typeface="Open Sans" pitchFamily="2" charset="0"/>
              </a:rPr>
              <a:t>One marketing email highlighting the CHS program, including these vendors, is being planned for Q1 2025; additional conversations under way on developing a full email campaign underway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7CBF541-E2B9-D463-03E2-BCC1D110BCEE}"/>
              </a:ext>
            </a:extLst>
          </p:cNvPr>
          <p:cNvSpPr/>
          <p:nvPr/>
        </p:nvSpPr>
        <p:spPr>
          <a:xfrm>
            <a:off x="457200" y="134895"/>
            <a:ext cx="1497435" cy="603336"/>
          </a:xfrm>
          <a:prstGeom prst="rect">
            <a:avLst/>
          </a:prstGeom>
          <a:solidFill>
            <a:srgbClr val="00333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682790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F89F218-637B-6A7D-77BC-07A1E37BB1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8" y="1197122"/>
            <a:ext cx="10090629" cy="878840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</a:rPr>
              <a:t>Key Takeaways </a:t>
            </a:r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5FBD7253-E465-A379-E115-DE9840D6D3E0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457198" y="2122765"/>
            <a:ext cx="1839117" cy="3538113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Clinical Health Solutions was designed to align to current HCSC HCM offerings, but has noted nuances/differences</a:t>
            </a:r>
          </a:p>
          <a:p>
            <a:pPr marL="0" indent="0">
              <a:buNone/>
            </a:pPr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32A0203-3769-7445-03BF-25879BC91AA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815261" y="2122764"/>
            <a:ext cx="1839117" cy="3538113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Clinical Health Solutions is available for LH-ADM and LH-ADM Tribal clients. This will not be offered to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COUPE 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clients at this time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059F3AE-479A-DF82-9A5C-852990D92403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5173322" y="2122764"/>
            <a:ext cx="1948931" cy="3538113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Clinical Health Solutions is a bundled offering at this point. Clients cannot </a:t>
            </a: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OPT</a:t>
            </a: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out of different PSV offered in the bundle at this time. This will be an option in the future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9AD6997-02F0-760B-7625-4841850244BC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>
            <a:off x="7724329" y="2121231"/>
            <a:ext cx="1839118" cy="3538113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This solution will continue to expand capabilities as it matures, your feedback and insights are welcomed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38613E5D-E0D7-0F69-08A0-0B3840AA13C0}"/>
              </a:ext>
            </a:extLst>
          </p:cNvPr>
          <p:cNvSpPr>
            <a:spLocks noGrp="1"/>
          </p:cNvSpPr>
          <p:nvPr>
            <p:ph type="body" sz="quarter" idx="29"/>
          </p:nvPr>
        </p:nvSpPr>
        <p:spPr>
          <a:xfrm>
            <a:off x="9885112" y="2122763"/>
            <a:ext cx="1839117" cy="3538113"/>
          </a:xfrm>
        </p:spPr>
        <p:txBody>
          <a:bodyPr/>
          <a:lstStyle/>
          <a:p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Provides value through access, affordability and empowerment</a:t>
            </a:r>
          </a:p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F093DA3-F2C7-EA6A-575E-59B9D3909C14}"/>
              </a:ext>
            </a:extLst>
          </p:cNvPr>
          <p:cNvSpPr/>
          <p:nvPr/>
        </p:nvSpPr>
        <p:spPr>
          <a:xfrm>
            <a:off x="260059" y="218114"/>
            <a:ext cx="1518407" cy="520117"/>
          </a:xfrm>
          <a:prstGeom prst="rect">
            <a:avLst/>
          </a:prstGeom>
          <a:solidFill>
            <a:srgbClr val="8FCB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B697DF5-0AF8-2320-EDB1-FD4982F35948}"/>
              </a:ext>
            </a:extLst>
          </p:cNvPr>
          <p:cNvSpPr txBox="1"/>
          <p:nvPr/>
        </p:nvSpPr>
        <p:spPr>
          <a:xfrm>
            <a:off x="11797018" y="6560083"/>
            <a:ext cx="526409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2D55A223-BDE3-4662-BD05-6BDBDD27824A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21</a:t>
            </a:fld>
            <a:endParaRPr lang="en-US" sz="900" dirty="0"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34533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DEE44D2-455D-6F40-3FD7-A56B0639E6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/>
          </p:cNvSpPr>
          <p:nvPr>
            <p:ph type="ftr" sz="quarter" idx="25"/>
          </p:nvPr>
        </p:nvSpPr>
        <p:spPr>
          <a:xfrm>
            <a:off x="458669" y="6601522"/>
            <a:ext cx="6868393" cy="256478"/>
          </a:xfrm>
        </p:spPr>
        <p:txBody>
          <a:bodyPr/>
          <a:lstStyle/>
          <a:p>
            <a:pPr defTabSz="914240">
              <a:defRPr/>
            </a:pPr>
            <a:endParaRPr lang="en-US" sz="800" dirty="0">
              <a:solidFill>
                <a:srgbClr val="003333"/>
              </a:solidFill>
              <a:latin typeface="Arial" panose="020B0604020202020204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508818B-B11A-F241-3927-A7FF503016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55A223-BDE3-4662-BD05-6BDBDD27824A}" type="slidenum">
              <a:rPr lang="en-US" smtClean="0">
                <a:solidFill>
                  <a:schemeClr val="tx1"/>
                </a:solidFill>
              </a:rPr>
              <a:pPr/>
              <a:t>22</a:t>
            </a:fld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F1C3576-01A3-DEDA-FD76-3AF41A28A011}"/>
              </a:ext>
            </a:extLst>
          </p:cNvPr>
          <p:cNvSpPr txBox="1"/>
          <p:nvPr/>
        </p:nvSpPr>
        <p:spPr>
          <a:xfrm>
            <a:off x="279374" y="1082933"/>
            <a:ext cx="77051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dirty="0">
                <a:solidFill>
                  <a:schemeClr val="tx2">
                    <a:lumMod val="50000"/>
                  </a:schemeClr>
                </a:solidFill>
                <a:latin typeface="Fields Display Semi Bold" pitchFamily="50" charset="0"/>
              </a:rPr>
              <a:t>ADM Luminare Health Resources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5D77BA3A-8A3D-15B6-1712-076B1749F4DE}"/>
              </a:ext>
            </a:extLst>
          </p:cNvPr>
          <p:cNvSpPr txBox="1"/>
          <p:nvPr/>
        </p:nvSpPr>
        <p:spPr>
          <a:xfrm>
            <a:off x="664199" y="1778175"/>
            <a:ext cx="5199529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42900" indent="-342900">
              <a:buClr>
                <a:srgbClr val="007BB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ADM Hub Luminare Health </a:t>
            </a:r>
          </a:p>
          <a:p>
            <a:pPr marL="342900" indent="-342900">
              <a:buClr>
                <a:srgbClr val="007BB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BrandSource (Luminare Health) </a:t>
            </a:r>
          </a:p>
          <a:p>
            <a:pPr marL="342900" indent="-342900">
              <a:buClr>
                <a:srgbClr val="007BBE"/>
              </a:buClr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2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Clinical Health Solutions Fliers</a:t>
            </a:r>
          </a:p>
          <a:p>
            <a:pPr>
              <a:spcAft>
                <a:spcPts val="600"/>
              </a:spcAft>
            </a:pPr>
            <a:endParaRPr lang="en-US" dirty="0"/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69AE0AEC-514E-956D-4B43-04CD993A02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7425" y="3842470"/>
            <a:ext cx="6480610" cy="1932599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271B58CA-A17E-46BD-4502-DFA72301FF5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57173" y="1564918"/>
            <a:ext cx="2502055" cy="3196503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88CE10C-DD1E-A252-B0D9-E42A1FC6BB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82648" y="3554834"/>
            <a:ext cx="2412941" cy="2978413"/>
          </a:xfrm>
          <a:prstGeom prst="rect">
            <a:avLst/>
          </a:prstGeom>
        </p:spPr>
      </p:pic>
      <p:sp>
        <p:nvSpPr>
          <p:cNvPr id="36" name="Rectangle: Top Corners Rounded 35">
            <a:extLst>
              <a:ext uri="{FF2B5EF4-FFF2-40B4-BE49-F238E27FC236}">
                <a16:creationId xmlns:a16="http://schemas.microsoft.com/office/drawing/2014/main" id="{268002CD-27EF-6318-544B-76127699694A}"/>
              </a:ext>
            </a:extLst>
          </p:cNvPr>
          <p:cNvSpPr/>
          <p:nvPr/>
        </p:nvSpPr>
        <p:spPr>
          <a:xfrm>
            <a:off x="655905" y="3491819"/>
            <a:ext cx="1588733" cy="350650"/>
          </a:xfrm>
          <a:prstGeom prst="round2SameRect">
            <a:avLst/>
          </a:prstGeom>
          <a:solidFill>
            <a:schemeClr val="tx2">
              <a:lumMod val="50000"/>
            </a:scheme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r>
              <a:rPr lang="en-US" dirty="0"/>
              <a:t>ADM Hub LH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3B27C61-2C96-96E1-3358-B50647ABEC84}"/>
              </a:ext>
            </a:extLst>
          </p:cNvPr>
          <p:cNvSpPr/>
          <p:nvPr/>
        </p:nvSpPr>
        <p:spPr>
          <a:xfrm>
            <a:off x="10494628" y="251670"/>
            <a:ext cx="1400961" cy="511728"/>
          </a:xfrm>
          <a:prstGeom prst="rect">
            <a:avLst/>
          </a:prstGeom>
          <a:solidFill>
            <a:srgbClr val="003334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1124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B64DA0-0E3F-1AFD-9BD0-7483AA3E8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Fields Display Semi Bold"/>
                <a:cs typeface="Arial"/>
              </a:rPr>
              <a:t>Questions?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82550EE-8438-8F28-DCE9-5437132DA4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D55A223-BDE3-4662-BD05-6BDBDD27824A}" type="slidenum">
              <a:rPr kumimoji="0" lang="en-US" sz="800" b="0" i="0" u="none" strike="noStrike" kern="1200" cap="none" spc="0" normalizeH="0" baseline="0" noProof="0" smtClean="0">
                <a:ln>
                  <a:noFill/>
                </a:ln>
                <a:solidFill>
                  <a:srgbClr val="003333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800" b="0" i="0" u="none" strike="noStrike" kern="1200" cap="none" spc="0" normalizeH="0" baseline="0" noProof="0">
              <a:ln>
                <a:noFill/>
              </a:ln>
              <a:solidFill>
                <a:srgbClr val="003333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205BE49C-FD9E-6A18-6BC3-21F5FCEBBC95}"/>
              </a:ext>
            </a:extLst>
          </p:cNvPr>
          <p:cNvSpPr/>
          <p:nvPr/>
        </p:nvSpPr>
        <p:spPr>
          <a:xfrm>
            <a:off x="321508" y="336678"/>
            <a:ext cx="2042160" cy="548640"/>
          </a:xfrm>
          <a:prstGeom prst="rect">
            <a:avLst/>
          </a:prstGeom>
          <a:solidFill>
            <a:srgbClr val="8FCB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80849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F89F218-637B-6A7D-77BC-07A1E37BB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Appendix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C594D60-4B52-2632-CBF2-0903BA643194}"/>
              </a:ext>
            </a:extLst>
          </p:cNvPr>
          <p:cNvSpPr/>
          <p:nvPr/>
        </p:nvSpPr>
        <p:spPr>
          <a:xfrm>
            <a:off x="541020" y="137160"/>
            <a:ext cx="1135380" cy="922020"/>
          </a:xfrm>
          <a:prstGeom prst="rect">
            <a:avLst/>
          </a:prstGeom>
          <a:solidFill>
            <a:srgbClr val="01333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36197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>
            <a:extLst>
              <a:ext uri="{FF2B5EF4-FFF2-40B4-BE49-F238E27FC236}">
                <a16:creationId xmlns:a16="http://schemas.microsoft.com/office/drawing/2014/main" id="{0ABD68C5-AF51-626B-BD23-A551486EF277}"/>
              </a:ext>
            </a:extLst>
          </p:cNvPr>
          <p:cNvSpPr txBox="1"/>
          <p:nvPr/>
        </p:nvSpPr>
        <p:spPr>
          <a:xfrm>
            <a:off x="8358134" y="6648182"/>
            <a:ext cx="3377865" cy="12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</a:rPr>
              <a:t>CONFIDENTIAL AND PROPRIETARY – FOR INTERNAL USE ONLY</a:t>
            </a:r>
            <a:endParaRPr lang="en-US" sz="800" b="1">
              <a:solidFill>
                <a:schemeClr val="bg1"/>
              </a:solidFill>
            </a:endParaRPr>
          </a:p>
        </p:txBody>
      </p:sp>
      <p:sp>
        <p:nvSpPr>
          <p:cNvPr id="16" name="Slide Number Placeholder 1">
            <a:extLst>
              <a:ext uri="{FF2B5EF4-FFF2-40B4-BE49-F238E27FC236}">
                <a16:creationId xmlns:a16="http://schemas.microsoft.com/office/drawing/2014/main" id="{AFE70533-0076-1A3A-2198-1B2C899DDCC2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84FA50-8B36-4B06-A05C-1E58CBA999B5}" type="slidenum">
              <a:rPr lang="en-US" sz="90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25</a:t>
            </a:fld>
            <a:endParaRPr lang="en-US" sz="90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4F32EE-16CE-E479-7D4C-18595544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1946" y="677811"/>
            <a:ext cx="10972800" cy="571500"/>
          </a:xfrm>
        </p:spPr>
        <p:txBody>
          <a:bodyPr>
            <a:noAutofit/>
          </a:bodyPr>
          <a:lstStyle/>
          <a:p>
            <a:r>
              <a:rPr lang="en-US" b="1">
                <a:solidFill>
                  <a:srgbClr val="005587"/>
                </a:solidFill>
                <a:latin typeface="Fields Display Semi Bold" pitchFamily="50" charset="0"/>
                <a:cs typeface="Arial" panose="020B0604020202020204" pitchFamily="34" charset="0"/>
              </a:rPr>
              <a:t>Health Management: Chronic Management and Specialty Case Management</a:t>
            </a:r>
          </a:p>
        </p:txBody>
      </p:sp>
      <p:sp>
        <p:nvSpPr>
          <p:cNvPr id="2" name="object 4">
            <a:extLst>
              <a:ext uri="{FF2B5EF4-FFF2-40B4-BE49-F238E27FC236}">
                <a16:creationId xmlns:a16="http://schemas.microsoft.com/office/drawing/2014/main" id="{719F6972-1B38-65FC-A615-3186E45CE9CC}"/>
              </a:ext>
            </a:extLst>
          </p:cNvPr>
          <p:cNvSpPr txBox="1"/>
          <p:nvPr/>
        </p:nvSpPr>
        <p:spPr>
          <a:xfrm>
            <a:off x="861060" y="1726246"/>
            <a:ext cx="10469880" cy="47827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55600" marR="758825" lvl="0" indent="-34290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Dedicated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Registered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Nurse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Case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Manager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support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2000" b="0" i="0" u="none" strike="noStrike" kern="0" cap="none" spc="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improve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overall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wellbeing.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5600" marR="426084" lvl="0" indent="-342900" defTabSz="914400" eaLnBrk="1" fontAlgn="auto" latinLnBrk="0" hangingPunct="1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Condition</a:t>
            </a:r>
            <a:r>
              <a:rPr kumimoji="0" sz="2000" b="0" i="0" u="none" strike="noStrike" kern="0" cap="none" spc="9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Specific</a:t>
            </a:r>
            <a:r>
              <a:rPr kumimoji="0" sz="2000" b="0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Assessments</a:t>
            </a:r>
            <a:r>
              <a:rPr kumimoji="0" sz="2000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Care</a:t>
            </a:r>
            <a:r>
              <a:rPr kumimoji="0" sz="2000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Plans</a:t>
            </a:r>
            <a:r>
              <a:rPr kumimoji="0" sz="2000" b="0" i="0" u="none" strike="noStrike" kern="0" cap="none" spc="9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based</a:t>
            </a:r>
            <a:r>
              <a:rPr kumimoji="0" sz="2000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on</a:t>
            </a:r>
            <a:r>
              <a:rPr kumimoji="0" sz="2000" b="0" i="0" u="none" strike="noStrike" kern="0" cap="none" spc="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evidence-based</a:t>
            </a:r>
            <a:r>
              <a:rPr kumimoji="0" sz="2000" b="0" i="0" u="none" strike="noStrike" kern="0" cap="none" spc="9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practices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guide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members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based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on</a:t>
            </a:r>
            <a:r>
              <a:rPr kumimoji="0" sz="2000" b="0" i="0" u="none" strike="noStrike" kern="0" cap="none" spc="4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goals.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994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</a:t>
            </a:r>
            <a:r>
              <a:rPr kumimoji="0" sz="2000" b="0" i="0" u="none" strike="noStrike" kern="0" cap="none" spc="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support</a:t>
            </a:r>
            <a:r>
              <a:rPr kumimoji="0" sz="2000" b="0" i="0" u="none" strike="noStrike" kern="0" cap="none" spc="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advocacy</a:t>
            </a:r>
            <a:r>
              <a:rPr kumimoji="0" sz="2000" b="0" i="0" u="none" strike="noStrike" kern="0" cap="none" spc="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2000" b="0" i="0" u="none" strike="noStrike" kern="0" cap="none" spc="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navigate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the</a:t>
            </a:r>
            <a:r>
              <a:rPr kumimoji="0" sz="2000" b="0" i="0" u="none" strike="noStrike" kern="0" cap="none" spc="4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complexities</a:t>
            </a:r>
            <a:r>
              <a:rPr kumimoji="0" sz="2000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of</a:t>
            </a:r>
            <a:r>
              <a:rPr kumimoji="0" sz="2000" b="0" i="0" u="none" strike="noStrike" kern="0" cap="none" spc="4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the</a:t>
            </a:r>
            <a:r>
              <a:rPr kumimoji="0" sz="2000" b="0" i="0" u="none" strike="noStrike" kern="0" cap="none" spc="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care</a:t>
            </a:r>
            <a:r>
              <a:rPr kumimoji="0" sz="2000" b="0" i="0" u="none" strike="noStrike" kern="0" cap="none" spc="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system.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5600" marR="5080" lvl="0" indent="-342900" defTabSz="914400" eaLnBrk="1" fontAlgn="auto" latinLnBrk="0" hangingPunct="1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education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support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2000" b="0" i="0" u="none" strike="noStrike" kern="0" cap="none" spc="4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build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knowledge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of</a:t>
            </a:r>
            <a:r>
              <a:rPr kumimoji="0" sz="2000" b="0" i="0" u="none" strike="noStrike" kern="0" cap="none" spc="4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disease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process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ongoing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self-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management</a:t>
            </a:r>
            <a:r>
              <a:rPr kumimoji="0" sz="2000" b="0" i="0" u="none" strike="noStrike" kern="0" cap="none" spc="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including</a:t>
            </a:r>
            <a:r>
              <a:rPr kumimoji="0" sz="2000" b="0" i="0" u="none" strike="noStrike" kern="0" cap="none" spc="10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medication</a:t>
            </a:r>
            <a:r>
              <a:rPr kumimoji="0" sz="2000" b="0" i="0" u="none" strike="noStrike" kern="0" cap="none" spc="10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management,</a:t>
            </a:r>
            <a:r>
              <a:rPr kumimoji="0" sz="2000" b="0" i="0" u="none" strike="noStrike" kern="0" cap="none" spc="9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symptom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monitoring,</a:t>
            </a:r>
            <a:r>
              <a:rPr kumimoji="0" sz="2000" b="0" i="0" u="none" strike="noStrike" kern="0" cap="none" spc="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lifestyle management.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Preventive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Care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education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assistance</a:t>
            </a:r>
            <a:r>
              <a:rPr kumimoji="0" sz="2000" b="0" i="0" u="none" strike="noStrike" kern="0" cap="none" spc="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2000" b="0" i="0" u="none" strike="noStrike" kern="0" cap="none" spc="4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close</a:t>
            </a:r>
            <a:r>
              <a:rPr kumimoji="0" sz="2000" b="0" i="0" u="none" strike="noStrike" kern="0" cap="none" spc="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gaps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</a:t>
            </a:r>
            <a:r>
              <a:rPr kumimoji="0" sz="2000" b="0" i="0" u="none" strike="noStrike" kern="0" cap="none" spc="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care.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5600" marR="193675" lvl="0" indent="-342900" defTabSz="914400" eaLnBrk="1" fontAlgn="auto" latinLnBrk="0" hangingPunct="1">
              <a:lnSpc>
                <a:spcPct val="100000"/>
              </a:lnSpc>
              <a:spcBef>
                <a:spcPts val="994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5600" algn="l"/>
              </a:tabLst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Assessment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of</a:t>
            </a:r>
            <a:r>
              <a:rPr kumimoji="0" sz="2000" b="0" i="0" u="none" strike="noStrike" kern="0" cap="none" spc="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Social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Determinants</a:t>
            </a:r>
            <a:r>
              <a:rPr kumimoji="0" sz="2000" b="0" i="0" u="none" strike="noStrike" kern="0" cap="none" spc="8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of</a:t>
            </a:r>
            <a:r>
              <a:rPr kumimoji="0" sz="2000" b="0" i="0" u="none" strike="noStrike" kern="0" cap="none" spc="5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needs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6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assistance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with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connecting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local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community</a:t>
            </a:r>
            <a:r>
              <a:rPr kumimoji="0" sz="2000" b="0" i="0" u="none" strike="noStrike" kern="0" cap="none" spc="9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resources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2000" b="0" i="0" u="none" strike="noStrike" kern="0" cap="none" spc="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support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member’s</a:t>
            </a:r>
            <a:r>
              <a:rPr kumimoji="0" sz="2000" b="0" i="0" u="none" strike="noStrike" kern="0" cap="none" spc="9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needs.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4965" marR="0" lvl="0" indent="-342265" defTabSz="914400" eaLnBrk="1" fontAlgn="auto" latinLnBrk="0" hangingPunct="1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Clr>
                <a:srgbClr val="0080C7"/>
              </a:buClr>
              <a:buSzTx/>
              <a:buFontTx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Integration</a:t>
            </a:r>
            <a:r>
              <a:rPr kumimoji="0" sz="2000" b="0" i="0" u="none" strike="noStrike" kern="0" cap="none" spc="7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with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local</a:t>
            </a:r>
            <a:r>
              <a:rPr kumimoji="0" sz="2000" b="0" i="0" u="none" strike="noStrike" kern="0" cap="none" spc="8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  <a:r>
              <a:rPr kumimoji="0" sz="2000" b="0" i="0" u="none" strike="noStrike" kern="0" cap="none" spc="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resources.</a:t>
            </a: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7948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960BEAF-1FE7-9B28-ED61-39C14783A0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87342" y="1342005"/>
            <a:ext cx="5196965" cy="4876800"/>
          </a:xfrm>
        </p:spPr>
        <p:txBody>
          <a:bodyPr/>
          <a:lstStyle/>
          <a:p>
            <a:pPr marL="0" indent="0">
              <a:lnSpc>
                <a:spcPct val="150000"/>
              </a:lnSpc>
              <a:spcBef>
                <a:spcPts val="1000"/>
              </a:spcBef>
              <a:spcAft>
                <a:spcPts val="1300"/>
              </a:spcAft>
              <a:buNone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Quickly view, filter and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sort </a:t>
            </a: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claims for easy reference</a:t>
            </a:r>
          </a:p>
          <a:p>
            <a:pPr marL="0" indent="0">
              <a:lnSpc>
                <a:spcPct val="150000"/>
              </a:lnSpc>
              <a:spcBef>
                <a:spcPts val="1000"/>
              </a:spcBef>
              <a:spcAft>
                <a:spcPts val="1300"/>
              </a:spcAft>
              <a:buNone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Check account balances</a:t>
            </a:r>
          </a:p>
          <a:p>
            <a:pPr marL="0" indent="0">
              <a:lnSpc>
                <a:spcPct val="150000"/>
              </a:lnSpc>
              <a:spcBef>
                <a:spcPts val="1000"/>
              </a:spcBef>
              <a:spcAft>
                <a:spcPts val="1300"/>
              </a:spcAft>
              <a:buNone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Create separate logins for family members</a:t>
            </a:r>
          </a:p>
          <a:p>
            <a:pPr marL="0" indent="0">
              <a:lnSpc>
                <a:spcPct val="150000"/>
              </a:lnSpc>
              <a:spcBef>
                <a:spcPts val="1000"/>
              </a:spcBef>
              <a:spcAft>
                <a:spcPts val="1300"/>
              </a:spcAft>
              <a:buNone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Contact customer service</a:t>
            </a:r>
          </a:p>
          <a:p>
            <a:pPr marL="0" indent="0">
              <a:lnSpc>
                <a:spcPct val="150000"/>
              </a:lnSpc>
              <a:spcBef>
                <a:spcPts val="1000"/>
              </a:spcBef>
              <a:spcAft>
                <a:spcPts val="1300"/>
              </a:spcAft>
              <a:buNone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Quickly view each family member’s coverage</a:t>
            </a:r>
          </a:p>
          <a:p>
            <a:pPr marL="0" indent="0">
              <a:lnSpc>
                <a:spcPct val="150000"/>
              </a:lnSpc>
              <a:spcBef>
                <a:spcPts val="1000"/>
              </a:spcBef>
              <a:spcAft>
                <a:spcPts val="1300"/>
              </a:spcAft>
              <a:buNone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View tailored employer messages</a:t>
            </a:r>
          </a:p>
          <a:p>
            <a:pPr marL="0" indent="0">
              <a:lnSpc>
                <a:spcPct val="150000"/>
              </a:lnSpc>
              <a:spcBef>
                <a:spcPts val="1000"/>
              </a:spcBef>
              <a:spcAft>
                <a:spcPts val="1300"/>
              </a:spcAft>
              <a:buNone/>
            </a:pPr>
            <a:r>
              <a:rPr kumimoji="0" lang="en-US" sz="16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View secure electronic explanation of benefits</a:t>
            </a:r>
          </a:p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indent="0">
              <a:lnSpc>
                <a:spcPct val="150000"/>
              </a:lnSpc>
              <a:spcBef>
                <a:spcPts val="1000"/>
              </a:spcBef>
              <a:buNone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>
              <a:lnSpc>
                <a:spcPct val="150000"/>
              </a:lnSpc>
              <a:spcBef>
                <a:spcPts val="1000"/>
              </a:spcBef>
            </a:pPr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64A2179-AD96-3E1A-AB3C-70E9D591A4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err="1">
                <a:solidFill>
                  <a:srgbClr val="005587"/>
                </a:solidFill>
                <a:latin typeface="Fields Display Semi Bold" pitchFamily="50" charset="0"/>
              </a:rPr>
              <a:t>myBlueElement</a:t>
            </a:r>
            <a:r>
              <a:rPr lang="en-US" sz="1400" b="1" kern="0" baseline="100000" err="1">
                <a:solidFill>
                  <a:srgbClr val="005587"/>
                </a:solidFill>
                <a:latin typeface="Fields Display Semi Bold" pitchFamily="50" charset="0"/>
                <a:cs typeface="Arial" panose="020B0604020202020204" pitchFamily="34" charset="0"/>
              </a:rPr>
              <a:t>SM</a:t>
            </a:r>
            <a:r>
              <a:rPr lang="en-US" b="1">
                <a:solidFill>
                  <a:srgbClr val="005587"/>
                </a:solidFill>
                <a:latin typeface="Fields Display Semi Bold" pitchFamily="50" charset="0"/>
              </a:rPr>
              <a:t> – Member Portal</a:t>
            </a:r>
          </a:p>
        </p:txBody>
      </p:sp>
      <p:pic>
        <p:nvPicPr>
          <p:cNvPr id="18" name="Picture 17" descr="A screen shot of a computer&#10;&#10;Description automatically generated">
            <a:extLst>
              <a:ext uri="{FF2B5EF4-FFF2-40B4-BE49-F238E27FC236}">
                <a16:creationId xmlns:a16="http://schemas.microsoft.com/office/drawing/2014/main" id="{9095F70C-7F1E-4485-1154-65A63BECD9F2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7264"/>
          <a:stretch/>
        </p:blipFill>
        <p:spPr>
          <a:xfrm>
            <a:off x="5619584" y="818099"/>
            <a:ext cx="6242844" cy="5888825"/>
          </a:xfrm>
          <a:prstGeom prst="rect">
            <a:avLst/>
          </a:prstGeom>
        </p:spPr>
      </p:pic>
      <p:pic>
        <p:nvPicPr>
          <p:cNvPr id="112" name="Picture 111" descr="A screenshot of a computer&#10;&#10;Description automatically generated">
            <a:extLst>
              <a:ext uri="{FF2B5EF4-FFF2-40B4-BE49-F238E27FC236}">
                <a16:creationId xmlns:a16="http://schemas.microsoft.com/office/drawing/2014/main" id="{2565B451-F79B-6BEB-8E27-E13D1BED1F23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52" t="7351" r="28942" b="24657"/>
          <a:stretch/>
        </p:blipFill>
        <p:spPr>
          <a:xfrm>
            <a:off x="6586867" y="1432006"/>
            <a:ext cx="5196965" cy="3297033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0D6B946-3C84-8DEF-7E57-5DA4C83E1FC6}"/>
              </a:ext>
            </a:extLst>
          </p:cNvPr>
          <p:cNvGrpSpPr/>
          <p:nvPr/>
        </p:nvGrpSpPr>
        <p:grpSpPr>
          <a:xfrm>
            <a:off x="537097" y="1384110"/>
            <a:ext cx="447153" cy="376551"/>
            <a:chOff x="-1492539" y="2448750"/>
            <a:chExt cx="935038" cy="787400"/>
          </a:xfrm>
        </p:grpSpPr>
        <p:sp>
          <p:nvSpPr>
            <p:cNvPr id="20" name="Freeform 299">
              <a:extLst>
                <a:ext uri="{FF2B5EF4-FFF2-40B4-BE49-F238E27FC236}">
                  <a16:creationId xmlns:a16="http://schemas.microsoft.com/office/drawing/2014/main" id="{3F9BFB3E-65F4-EA5D-2135-3A7E7EED14C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92539" y="2448750"/>
              <a:ext cx="935038" cy="787400"/>
            </a:xfrm>
            <a:custGeom>
              <a:avLst/>
              <a:gdLst>
                <a:gd name="T0" fmla="*/ 496 w 682"/>
                <a:gd name="T1" fmla="*/ 383 h 574"/>
                <a:gd name="T2" fmla="*/ 485 w 682"/>
                <a:gd name="T3" fmla="*/ 398 h 574"/>
                <a:gd name="T4" fmla="*/ 462 w 682"/>
                <a:gd name="T5" fmla="*/ 381 h 574"/>
                <a:gd name="T6" fmla="*/ 500 w 682"/>
                <a:gd name="T7" fmla="*/ 250 h 574"/>
                <a:gd name="T8" fmla="*/ 250 w 682"/>
                <a:gd name="T9" fmla="*/ 0 h 574"/>
                <a:gd name="T10" fmla="*/ 0 w 682"/>
                <a:gd name="T11" fmla="*/ 250 h 574"/>
                <a:gd name="T12" fmla="*/ 250 w 682"/>
                <a:gd name="T13" fmla="*/ 499 h 574"/>
                <a:gd name="T14" fmla="*/ 445 w 682"/>
                <a:gd name="T15" fmla="*/ 405 h 574"/>
                <a:gd name="T16" fmla="*/ 468 w 682"/>
                <a:gd name="T17" fmla="*/ 422 h 574"/>
                <a:gd name="T18" fmla="*/ 455 w 682"/>
                <a:gd name="T19" fmla="*/ 438 h 574"/>
                <a:gd name="T20" fmla="*/ 641 w 682"/>
                <a:gd name="T21" fmla="*/ 574 h 574"/>
                <a:gd name="T22" fmla="*/ 682 w 682"/>
                <a:gd name="T23" fmla="*/ 518 h 574"/>
                <a:gd name="T24" fmla="*/ 496 w 682"/>
                <a:gd name="T25" fmla="*/ 383 h 574"/>
                <a:gd name="T26" fmla="*/ 250 w 682"/>
                <a:gd name="T27" fmla="*/ 468 h 574"/>
                <a:gd name="T28" fmla="*/ 31 w 682"/>
                <a:gd name="T29" fmla="*/ 250 h 574"/>
                <a:gd name="T30" fmla="*/ 250 w 682"/>
                <a:gd name="T31" fmla="*/ 31 h 574"/>
                <a:gd name="T32" fmla="*/ 468 w 682"/>
                <a:gd name="T33" fmla="*/ 250 h 574"/>
                <a:gd name="T34" fmla="*/ 250 w 682"/>
                <a:gd name="T35" fmla="*/ 468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2" h="574">
                  <a:moveTo>
                    <a:pt x="496" y="383"/>
                  </a:moveTo>
                  <a:cubicBezTo>
                    <a:pt x="485" y="398"/>
                    <a:pt x="485" y="398"/>
                    <a:pt x="485" y="398"/>
                  </a:cubicBezTo>
                  <a:cubicBezTo>
                    <a:pt x="462" y="381"/>
                    <a:pt x="462" y="381"/>
                    <a:pt x="462" y="381"/>
                  </a:cubicBezTo>
                  <a:cubicBezTo>
                    <a:pt x="486" y="343"/>
                    <a:pt x="500" y="298"/>
                    <a:pt x="500" y="250"/>
                  </a:cubicBezTo>
                  <a:cubicBezTo>
                    <a:pt x="500" y="112"/>
                    <a:pt x="388" y="0"/>
                    <a:pt x="250" y="0"/>
                  </a:cubicBezTo>
                  <a:cubicBezTo>
                    <a:pt x="112" y="0"/>
                    <a:pt x="0" y="112"/>
                    <a:pt x="0" y="250"/>
                  </a:cubicBezTo>
                  <a:cubicBezTo>
                    <a:pt x="0" y="387"/>
                    <a:pt x="112" y="499"/>
                    <a:pt x="250" y="499"/>
                  </a:cubicBezTo>
                  <a:cubicBezTo>
                    <a:pt x="329" y="499"/>
                    <a:pt x="399" y="463"/>
                    <a:pt x="445" y="405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455" y="438"/>
                    <a:pt x="455" y="438"/>
                    <a:pt x="455" y="438"/>
                  </a:cubicBezTo>
                  <a:cubicBezTo>
                    <a:pt x="641" y="574"/>
                    <a:pt x="641" y="574"/>
                    <a:pt x="641" y="574"/>
                  </a:cubicBezTo>
                  <a:cubicBezTo>
                    <a:pt x="682" y="518"/>
                    <a:pt x="682" y="518"/>
                    <a:pt x="682" y="518"/>
                  </a:cubicBezTo>
                  <a:lnTo>
                    <a:pt x="496" y="383"/>
                  </a:lnTo>
                  <a:close/>
                  <a:moveTo>
                    <a:pt x="250" y="468"/>
                  </a:moveTo>
                  <a:cubicBezTo>
                    <a:pt x="129" y="468"/>
                    <a:pt x="31" y="370"/>
                    <a:pt x="31" y="250"/>
                  </a:cubicBezTo>
                  <a:cubicBezTo>
                    <a:pt x="31" y="129"/>
                    <a:pt x="129" y="31"/>
                    <a:pt x="250" y="31"/>
                  </a:cubicBezTo>
                  <a:cubicBezTo>
                    <a:pt x="371" y="31"/>
                    <a:pt x="468" y="129"/>
                    <a:pt x="468" y="250"/>
                  </a:cubicBezTo>
                  <a:cubicBezTo>
                    <a:pt x="468" y="370"/>
                    <a:pt x="371" y="468"/>
                    <a:pt x="250" y="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2277CED1-CBDC-375E-FEEC-0A0C823635AC}"/>
                </a:ext>
              </a:extLst>
            </p:cNvPr>
            <p:cNvGrpSpPr/>
            <p:nvPr/>
          </p:nvGrpSpPr>
          <p:grpSpPr>
            <a:xfrm>
              <a:off x="-1314147" y="2582425"/>
              <a:ext cx="332566" cy="417007"/>
              <a:chOff x="-1786420" y="2625180"/>
              <a:chExt cx="594974" cy="746042"/>
            </a:xfrm>
          </p:grpSpPr>
          <p:sp>
            <p:nvSpPr>
              <p:cNvPr id="22" name="AutoShape 3">
                <a:extLst>
                  <a:ext uri="{FF2B5EF4-FFF2-40B4-BE49-F238E27FC236}">
                    <a16:creationId xmlns:a16="http://schemas.microsoft.com/office/drawing/2014/main" id="{818302C0-F73F-7E44-8FEE-7624EBAD0362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-1785258" y="2626342"/>
                <a:ext cx="592650" cy="74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23" name="Freeform 5">
                <a:extLst>
                  <a:ext uri="{FF2B5EF4-FFF2-40B4-BE49-F238E27FC236}">
                    <a16:creationId xmlns:a16="http://schemas.microsoft.com/office/drawing/2014/main" id="{82D67741-2C41-5CE9-CB98-8E18241D047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71439" y="2704781"/>
                <a:ext cx="164431" cy="330025"/>
              </a:xfrm>
              <a:custGeom>
                <a:avLst/>
                <a:gdLst>
                  <a:gd name="T0" fmla="*/ 49 w 119"/>
                  <a:gd name="T1" fmla="*/ 239 h 239"/>
                  <a:gd name="T2" fmla="*/ 49 w 119"/>
                  <a:gd name="T3" fmla="*/ 211 h 239"/>
                  <a:gd name="T4" fmla="*/ 0 w 119"/>
                  <a:gd name="T5" fmla="*/ 194 h 239"/>
                  <a:gd name="T6" fmla="*/ 11 w 119"/>
                  <a:gd name="T7" fmla="*/ 162 h 239"/>
                  <a:gd name="T8" fmla="*/ 55 w 119"/>
                  <a:gd name="T9" fmla="*/ 177 h 239"/>
                  <a:gd name="T10" fmla="*/ 80 w 119"/>
                  <a:gd name="T11" fmla="*/ 159 h 239"/>
                  <a:gd name="T12" fmla="*/ 53 w 119"/>
                  <a:gd name="T13" fmla="*/ 134 h 239"/>
                  <a:gd name="T14" fmla="*/ 7 w 119"/>
                  <a:gd name="T15" fmla="*/ 80 h 239"/>
                  <a:gd name="T16" fmla="*/ 50 w 119"/>
                  <a:gd name="T17" fmla="*/ 28 h 239"/>
                  <a:gd name="T18" fmla="*/ 50 w 119"/>
                  <a:gd name="T19" fmla="*/ 0 h 239"/>
                  <a:gd name="T20" fmla="*/ 75 w 119"/>
                  <a:gd name="T21" fmla="*/ 0 h 239"/>
                  <a:gd name="T22" fmla="*/ 75 w 119"/>
                  <a:gd name="T23" fmla="*/ 26 h 239"/>
                  <a:gd name="T24" fmla="*/ 119 w 119"/>
                  <a:gd name="T25" fmla="*/ 38 h 239"/>
                  <a:gd name="T26" fmla="*/ 108 w 119"/>
                  <a:gd name="T27" fmla="*/ 69 h 239"/>
                  <a:gd name="T28" fmla="*/ 68 w 119"/>
                  <a:gd name="T29" fmla="*/ 59 h 239"/>
                  <a:gd name="T30" fmla="*/ 46 w 119"/>
                  <a:gd name="T31" fmla="*/ 75 h 239"/>
                  <a:gd name="T32" fmla="*/ 76 w 119"/>
                  <a:gd name="T33" fmla="*/ 100 h 239"/>
                  <a:gd name="T34" fmla="*/ 119 w 119"/>
                  <a:gd name="T35" fmla="*/ 155 h 239"/>
                  <a:gd name="T36" fmla="*/ 73 w 119"/>
                  <a:gd name="T37" fmla="*/ 209 h 239"/>
                  <a:gd name="T38" fmla="*/ 73 w 119"/>
                  <a:gd name="T39" fmla="*/ 239 h 239"/>
                  <a:gd name="T40" fmla="*/ 49 w 119"/>
                  <a:gd name="T41" fmla="*/ 239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9" h="239">
                    <a:moveTo>
                      <a:pt x="49" y="239"/>
                    </a:moveTo>
                    <a:cubicBezTo>
                      <a:pt x="49" y="211"/>
                      <a:pt x="49" y="211"/>
                      <a:pt x="49" y="211"/>
                    </a:cubicBezTo>
                    <a:cubicBezTo>
                      <a:pt x="32" y="210"/>
                      <a:pt x="10" y="200"/>
                      <a:pt x="0" y="194"/>
                    </a:cubicBezTo>
                    <a:cubicBezTo>
                      <a:pt x="11" y="162"/>
                      <a:pt x="11" y="162"/>
                      <a:pt x="11" y="162"/>
                    </a:cubicBezTo>
                    <a:cubicBezTo>
                      <a:pt x="22" y="169"/>
                      <a:pt x="39" y="177"/>
                      <a:pt x="55" y="177"/>
                    </a:cubicBezTo>
                    <a:cubicBezTo>
                      <a:pt x="70" y="177"/>
                      <a:pt x="80" y="171"/>
                      <a:pt x="80" y="159"/>
                    </a:cubicBezTo>
                    <a:cubicBezTo>
                      <a:pt x="80" y="148"/>
                      <a:pt x="71" y="141"/>
                      <a:pt x="53" y="134"/>
                    </a:cubicBezTo>
                    <a:cubicBezTo>
                      <a:pt x="25" y="123"/>
                      <a:pt x="7" y="109"/>
                      <a:pt x="7" y="80"/>
                    </a:cubicBezTo>
                    <a:cubicBezTo>
                      <a:pt x="7" y="54"/>
                      <a:pt x="23" y="34"/>
                      <a:pt x="50" y="28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92" y="27"/>
                      <a:pt x="110" y="34"/>
                      <a:pt x="119" y="38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2" y="66"/>
                      <a:pt x="86" y="59"/>
                      <a:pt x="68" y="59"/>
                    </a:cubicBezTo>
                    <a:cubicBezTo>
                      <a:pt x="51" y="59"/>
                      <a:pt x="46" y="67"/>
                      <a:pt x="46" y="75"/>
                    </a:cubicBezTo>
                    <a:cubicBezTo>
                      <a:pt x="46" y="85"/>
                      <a:pt x="55" y="91"/>
                      <a:pt x="76" y="100"/>
                    </a:cubicBezTo>
                    <a:cubicBezTo>
                      <a:pt x="107" y="112"/>
                      <a:pt x="119" y="128"/>
                      <a:pt x="119" y="155"/>
                    </a:cubicBezTo>
                    <a:cubicBezTo>
                      <a:pt x="119" y="181"/>
                      <a:pt x="103" y="203"/>
                      <a:pt x="73" y="209"/>
                    </a:cubicBezTo>
                    <a:cubicBezTo>
                      <a:pt x="73" y="239"/>
                      <a:pt x="73" y="239"/>
                      <a:pt x="73" y="239"/>
                    </a:cubicBezTo>
                    <a:lnTo>
                      <a:pt x="49" y="239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0" name="Freeform 6">
                <a:extLst>
                  <a:ext uri="{FF2B5EF4-FFF2-40B4-BE49-F238E27FC236}">
                    <a16:creationId xmlns:a16="http://schemas.microsoft.com/office/drawing/2014/main" id="{C7858C52-A160-821D-272A-1BE51D7A25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786420" y="2625180"/>
                <a:ext cx="594974" cy="744880"/>
              </a:xfrm>
              <a:custGeom>
                <a:avLst/>
                <a:gdLst>
                  <a:gd name="T0" fmla="*/ 1024 w 1024"/>
                  <a:gd name="T1" fmla="*/ 1282 h 1282"/>
                  <a:gd name="T2" fmla="*/ 0 w 1024"/>
                  <a:gd name="T3" fmla="*/ 1282 h 1282"/>
                  <a:gd name="T4" fmla="*/ 0 w 1024"/>
                  <a:gd name="T5" fmla="*/ 0 h 1282"/>
                  <a:gd name="T6" fmla="*/ 1024 w 1024"/>
                  <a:gd name="T7" fmla="*/ 0 h 1282"/>
                  <a:gd name="T8" fmla="*/ 1024 w 1024"/>
                  <a:gd name="T9" fmla="*/ 1282 h 1282"/>
                  <a:gd name="T10" fmla="*/ 38 w 1024"/>
                  <a:gd name="T11" fmla="*/ 1244 h 1282"/>
                  <a:gd name="T12" fmla="*/ 986 w 1024"/>
                  <a:gd name="T13" fmla="*/ 1244 h 1282"/>
                  <a:gd name="T14" fmla="*/ 986 w 1024"/>
                  <a:gd name="T15" fmla="*/ 38 h 1282"/>
                  <a:gd name="T16" fmla="*/ 38 w 1024"/>
                  <a:gd name="T17" fmla="*/ 38 h 1282"/>
                  <a:gd name="T18" fmla="*/ 38 w 1024"/>
                  <a:gd name="T19" fmla="*/ 1244 h 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24" h="1282">
                    <a:moveTo>
                      <a:pt x="1024" y="1282"/>
                    </a:moveTo>
                    <a:lnTo>
                      <a:pt x="0" y="1282"/>
                    </a:lnTo>
                    <a:lnTo>
                      <a:pt x="0" y="0"/>
                    </a:lnTo>
                    <a:lnTo>
                      <a:pt x="1024" y="0"/>
                    </a:lnTo>
                    <a:lnTo>
                      <a:pt x="1024" y="1282"/>
                    </a:lnTo>
                    <a:close/>
                    <a:moveTo>
                      <a:pt x="38" y="1244"/>
                    </a:moveTo>
                    <a:lnTo>
                      <a:pt x="986" y="1244"/>
                    </a:lnTo>
                    <a:lnTo>
                      <a:pt x="986" y="38"/>
                    </a:lnTo>
                    <a:lnTo>
                      <a:pt x="38" y="38"/>
                    </a:lnTo>
                    <a:lnTo>
                      <a:pt x="38" y="1244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1" name="Rectangle 7">
                <a:extLst>
                  <a:ext uri="{FF2B5EF4-FFF2-40B4-BE49-F238E27FC236}">
                    <a16:creationId xmlns:a16="http://schemas.microsoft.com/office/drawing/2014/main" id="{CE3080F0-30E8-E478-9C09-36D4A2D9FD45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702171" y="3107435"/>
                <a:ext cx="195807" cy="7727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2" name="Rectangle 8">
                <a:extLst>
                  <a:ext uri="{FF2B5EF4-FFF2-40B4-BE49-F238E27FC236}">
                    <a16:creationId xmlns:a16="http://schemas.microsoft.com/office/drawing/2014/main" id="{48F35636-270E-3E85-DB1E-246DA7932889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702171" y="3213763"/>
                <a:ext cx="195807" cy="7727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3" name="Rectangle 9">
                <a:extLst>
                  <a:ext uri="{FF2B5EF4-FFF2-40B4-BE49-F238E27FC236}">
                    <a16:creationId xmlns:a16="http://schemas.microsoft.com/office/drawing/2014/main" id="{3A8DDB63-C753-A6D4-098A-0098B146FE1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471502" y="3107435"/>
                <a:ext cx="195807" cy="7727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4" name="Rectangle 10">
                <a:extLst>
                  <a:ext uri="{FF2B5EF4-FFF2-40B4-BE49-F238E27FC236}">
                    <a16:creationId xmlns:a16="http://schemas.microsoft.com/office/drawing/2014/main" id="{980F1C13-E98D-989B-A1BE-89614E32D48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471502" y="3213763"/>
                <a:ext cx="195807" cy="7727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A35A793-A2F6-F1E7-B00B-02756D2E30DD}"/>
              </a:ext>
            </a:extLst>
          </p:cNvPr>
          <p:cNvGrpSpPr/>
          <p:nvPr/>
        </p:nvGrpSpPr>
        <p:grpSpPr>
          <a:xfrm>
            <a:off x="587645" y="1991361"/>
            <a:ext cx="329266" cy="412344"/>
            <a:chOff x="2829173" y="6364322"/>
            <a:chExt cx="630851" cy="790023"/>
          </a:xfrm>
          <a:solidFill>
            <a:schemeClr val="tx1"/>
          </a:solidFill>
        </p:grpSpPr>
        <p:sp>
          <p:nvSpPr>
            <p:cNvPr id="36" name="Freeform 176">
              <a:extLst>
                <a:ext uri="{FF2B5EF4-FFF2-40B4-BE49-F238E27FC236}">
                  <a16:creationId xmlns:a16="http://schemas.microsoft.com/office/drawing/2014/main" id="{D32BCEF3-D7A1-4657-DBCA-8C729C6DF0F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9173" y="6364322"/>
              <a:ext cx="630851" cy="790023"/>
            </a:xfrm>
            <a:custGeom>
              <a:avLst/>
              <a:gdLst>
                <a:gd name="T0" fmla="*/ 432 w 432"/>
                <a:gd name="T1" fmla="*/ 541 h 541"/>
                <a:gd name="T2" fmla="*/ 0 w 432"/>
                <a:gd name="T3" fmla="*/ 541 h 541"/>
                <a:gd name="T4" fmla="*/ 0 w 432"/>
                <a:gd name="T5" fmla="*/ 0 h 541"/>
                <a:gd name="T6" fmla="*/ 432 w 432"/>
                <a:gd name="T7" fmla="*/ 0 h 541"/>
                <a:gd name="T8" fmla="*/ 432 w 432"/>
                <a:gd name="T9" fmla="*/ 541 h 541"/>
                <a:gd name="T10" fmla="*/ 17 w 432"/>
                <a:gd name="T11" fmla="*/ 526 h 541"/>
                <a:gd name="T12" fmla="*/ 416 w 432"/>
                <a:gd name="T13" fmla="*/ 526 h 541"/>
                <a:gd name="T14" fmla="*/ 416 w 432"/>
                <a:gd name="T15" fmla="*/ 16 h 541"/>
                <a:gd name="T16" fmla="*/ 17 w 432"/>
                <a:gd name="T17" fmla="*/ 16 h 541"/>
                <a:gd name="T18" fmla="*/ 17 w 432"/>
                <a:gd name="T19" fmla="*/ 526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2" h="541">
                  <a:moveTo>
                    <a:pt x="432" y="541"/>
                  </a:moveTo>
                  <a:lnTo>
                    <a:pt x="0" y="541"/>
                  </a:lnTo>
                  <a:lnTo>
                    <a:pt x="0" y="0"/>
                  </a:lnTo>
                  <a:lnTo>
                    <a:pt x="432" y="0"/>
                  </a:lnTo>
                  <a:lnTo>
                    <a:pt x="432" y="541"/>
                  </a:lnTo>
                  <a:close/>
                  <a:moveTo>
                    <a:pt x="17" y="526"/>
                  </a:moveTo>
                  <a:lnTo>
                    <a:pt x="416" y="526"/>
                  </a:lnTo>
                  <a:lnTo>
                    <a:pt x="416" y="16"/>
                  </a:lnTo>
                  <a:lnTo>
                    <a:pt x="17" y="16"/>
                  </a:lnTo>
                  <a:lnTo>
                    <a:pt x="17" y="5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7" name="Freeform 177">
              <a:extLst>
                <a:ext uri="{FF2B5EF4-FFF2-40B4-BE49-F238E27FC236}">
                  <a16:creationId xmlns:a16="http://schemas.microsoft.com/office/drawing/2014/main" id="{AC1A6970-CDC5-4AC2-177E-4069934F0683}"/>
                </a:ext>
              </a:extLst>
            </p:cNvPr>
            <p:cNvSpPr>
              <a:spLocks/>
            </p:cNvSpPr>
            <p:nvPr/>
          </p:nvSpPr>
          <p:spPr bwMode="auto">
            <a:xfrm>
              <a:off x="2953299" y="6451940"/>
              <a:ext cx="385520" cy="308124"/>
            </a:xfrm>
            <a:custGeom>
              <a:avLst/>
              <a:gdLst>
                <a:gd name="T0" fmla="*/ 85 w 264"/>
                <a:gd name="T1" fmla="*/ 211 h 211"/>
                <a:gd name="T2" fmla="*/ 0 w 264"/>
                <a:gd name="T3" fmla="*/ 125 h 211"/>
                <a:gd name="T4" fmla="*/ 34 w 264"/>
                <a:gd name="T5" fmla="*/ 92 h 211"/>
                <a:gd name="T6" fmla="*/ 85 w 264"/>
                <a:gd name="T7" fmla="*/ 142 h 211"/>
                <a:gd name="T8" fmla="*/ 228 w 264"/>
                <a:gd name="T9" fmla="*/ 0 h 211"/>
                <a:gd name="T10" fmla="*/ 264 w 264"/>
                <a:gd name="T11" fmla="*/ 33 h 211"/>
                <a:gd name="T12" fmla="*/ 85 w 264"/>
                <a:gd name="T13" fmla="*/ 211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64" h="211">
                  <a:moveTo>
                    <a:pt x="85" y="211"/>
                  </a:moveTo>
                  <a:lnTo>
                    <a:pt x="0" y="125"/>
                  </a:lnTo>
                  <a:lnTo>
                    <a:pt x="34" y="92"/>
                  </a:lnTo>
                  <a:lnTo>
                    <a:pt x="85" y="142"/>
                  </a:lnTo>
                  <a:lnTo>
                    <a:pt x="228" y="0"/>
                  </a:lnTo>
                  <a:lnTo>
                    <a:pt x="264" y="33"/>
                  </a:lnTo>
                  <a:lnTo>
                    <a:pt x="85" y="21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8" name="Rectangle 178">
              <a:extLst>
                <a:ext uri="{FF2B5EF4-FFF2-40B4-BE49-F238E27FC236}">
                  <a16:creationId xmlns:a16="http://schemas.microsoft.com/office/drawing/2014/main" id="{899F2CA4-D94E-AAFB-60FE-06824B0DC64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712" y="6828698"/>
              <a:ext cx="207363" cy="99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9" name="Rectangle 179">
              <a:extLst>
                <a:ext uri="{FF2B5EF4-FFF2-40B4-BE49-F238E27FC236}">
                  <a16:creationId xmlns:a16="http://schemas.microsoft.com/office/drawing/2014/main" id="{2BA49B83-377C-6816-DF99-000CFCDED4E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19712" y="6967426"/>
              <a:ext cx="207363" cy="99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0" name="Rectangle 180">
              <a:extLst>
                <a:ext uri="{FF2B5EF4-FFF2-40B4-BE49-F238E27FC236}">
                  <a16:creationId xmlns:a16="http://schemas.microsoft.com/office/drawing/2014/main" id="{93EB5437-4225-6CC9-B7C5-8BA20DAE0D0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5043" y="6828698"/>
              <a:ext cx="207363" cy="99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41" name="Rectangle 181">
              <a:extLst>
                <a:ext uri="{FF2B5EF4-FFF2-40B4-BE49-F238E27FC236}">
                  <a16:creationId xmlns:a16="http://schemas.microsoft.com/office/drawing/2014/main" id="{F5C5E64E-A4C4-60F7-1624-B485F15E7D9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165043" y="6967426"/>
              <a:ext cx="207363" cy="9930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42" name="Group 14">
            <a:extLst>
              <a:ext uri="{FF2B5EF4-FFF2-40B4-BE49-F238E27FC236}">
                <a16:creationId xmlns:a16="http://schemas.microsoft.com/office/drawing/2014/main" id="{176543B4-1985-6C49-0B7B-0793AC9BCDB4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20227" y="2655412"/>
            <a:ext cx="466393" cy="418591"/>
            <a:chOff x="2120" y="479"/>
            <a:chExt cx="722" cy="648"/>
          </a:xfrm>
        </p:grpSpPr>
        <p:sp>
          <p:nvSpPr>
            <p:cNvPr id="74" name="Oval 15">
              <a:extLst>
                <a:ext uri="{FF2B5EF4-FFF2-40B4-BE49-F238E27FC236}">
                  <a16:creationId xmlns:a16="http://schemas.microsoft.com/office/drawing/2014/main" id="{F655B605-0463-ACB1-A936-3EDC3EEDA27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62" y="479"/>
              <a:ext cx="156" cy="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Oval 16">
              <a:extLst>
                <a:ext uri="{FF2B5EF4-FFF2-40B4-BE49-F238E27FC236}">
                  <a16:creationId xmlns:a16="http://schemas.microsoft.com/office/drawing/2014/main" id="{278BAF95-7645-3849-F45C-9EAD8A6A0E0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245" y="479"/>
              <a:ext cx="155" cy="155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4" name="Oval 17">
              <a:extLst>
                <a:ext uri="{FF2B5EF4-FFF2-40B4-BE49-F238E27FC236}">
                  <a16:creationId xmlns:a16="http://schemas.microsoft.com/office/drawing/2014/main" id="{EDA82EFE-FFDC-A17D-15E5-E2E22A62115A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24" y="690"/>
              <a:ext cx="113" cy="112"/>
            </a:xfrm>
            <a:prstGeom prst="ellipse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6" name="Freeform 18">
              <a:extLst>
                <a:ext uri="{FF2B5EF4-FFF2-40B4-BE49-F238E27FC236}">
                  <a16:creationId xmlns:a16="http://schemas.microsoft.com/office/drawing/2014/main" id="{83FC2928-C726-7D13-505C-D0622BD18C8C}"/>
                </a:ext>
              </a:extLst>
            </p:cNvPr>
            <p:cNvSpPr>
              <a:spLocks/>
            </p:cNvSpPr>
            <p:nvPr/>
          </p:nvSpPr>
          <p:spPr bwMode="auto">
            <a:xfrm>
              <a:off x="2328" y="730"/>
              <a:ext cx="307" cy="396"/>
            </a:xfrm>
            <a:custGeom>
              <a:avLst/>
              <a:gdLst>
                <a:gd name="T0" fmla="*/ 213 w 230"/>
                <a:gd name="T1" fmla="*/ 41 h 296"/>
                <a:gd name="T2" fmla="*/ 157 w 230"/>
                <a:gd name="T3" fmla="*/ 97 h 296"/>
                <a:gd name="T4" fmla="*/ 157 w 230"/>
                <a:gd name="T5" fmla="*/ 266 h 296"/>
                <a:gd name="T6" fmla="*/ 157 w 230"/>
                <a:gd name="T7" fmla="*/ 266 h 296"/>
                <a:gd name="T8" fmla="*/ 157 w 230"/>
                <a:gd name="T9" fmla="*/ 273 h 296"/>
                <a:gd name="T10" fmla="*/ 138 w 230"/>
                <a:gd name="T11" fmla="*/ 295 h 296"/>
                <a:gd name="T12" fmla="*/ 119 w 230"/>
                <a:gd name="T13" fmla="*/ 274 h 296"/>
                <a:gd name="T14" fmla="*/ 119 w 230"/>
                <a:gd name="T15" fmla="*/ 201 h 296"/>
                <a:gd name="T16" fmla="*/ 110 w 230"/>
                <a:gd name="T17" fmla="*/ 201 h 296"/>
                <a:gd name="T18" fmla="*/ 110 w 230"/>
                <a:gd name="T19" fmla="*/ 273 h 296"/>
                <a:gd name="T20" fmla="*/ 90 w 230"/>
                <a:gd name="T21" fmla="*/ 295 h 296"/>
                <a:gd name="T22" fmla="*/ 70 w 230"/>
                <a:gd name="T23" fmla="*/ 274 h 296"/>
                <a:gd name="T24" fmla="*/ 70 w 230"/>
                <a:gd name="T25" fmla="*/ 98 h 296"/>
                <a:gd name="T26" fmla="*/ 11 w 230"/>
                <a:gd name="T27" fmla="*/ 39 h 296"/>
                <a:gd name="T28" fmla="*/ 11 w 230"/>
                <a:gd name="T29" fmla="*/ 12 h 296"/>
                <a:gd name="T30" fmla="*/ 38 w 230"/>
                <a:gd name="T31" fmla="*/ 12 h 296"/>
                <a:gd name="T32" fmla="*/ 80 w 230"/>
                <a:gd name="T33" fmla="*/ 54 h 296"/>
                <a:gd name="T34" fmla="*/ 148 w 230"/>
                <a:gd name="T35" fmla="*/ 54 h 296"/>
                <a:gd name="T36" fmla="*/ 187 w 230"/>
                <a:gd name="T37" fmla="*/ 15 h 296"/>
                <a:gd name="T38" fmla="*/ 216 w 230"/>
                <a:gd name="T39" fmla="*/ 11 h 296"/>
                <a:gd name="T40" fmla="*/ 213 w 230"/>
                <a:gd name="T41" fmla="*/ 41 h 29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230" h="296">
                  <a:moveTo>
                    <a:pt x="213" y="41"/>
                  </a:moveTo>
                  <a:cubicBezTo>
                    <a:pt x="157" y="97"/>
                    <a:pt x="157" y="97"/>
                    <a:pt x="157" y="97"/>
                  </a:cubicBezTo>
                  <a:cubicBezTo>
                    <a:pt x="157" y="266"/>
                    <a:pt x="157" y="266"/>
                    <a:pt x="157" y="266"/>
                  </a:cubicBezTo>
                  <a:cubicBezTo>
                    <a:pt x="157" y="266"/>
                    <a:pt x="157" y="266"/>
                    <a:pt x="157" y="266"/>
                  </a:cubicBezTo>
                  <a:cubicBezTo>
                    <a:pt x="157" y="273"/>
                    <a:pt x="157" y="273"/>
                    <a:pt x="157" y="273"/>
                  </a:cubicBezTo>
                  <a:cubicBezTo>
                    <a:pt x="157" y="296"/>
                    <a:pt x="138" y="295"/>
                    <a:pt x="138" y="295"/>
                  </a:cubicBezTo>
                  <a:cubicBezTo>
                    <a:pt x="118" y="295"/>
                    <a:pt x="119" y="274"/>
                    <a:pt x="119" y="274"/>
                  </a:cubicBezTo>
                  <a:cubicBezTo>
                    <a:pt x="119" y="201"/>
                    <a:pt x="119" y="201"/>
                    <a:pt x="119" y="201"/>
                  </a:cubicBezTo>
                  <a:cubicBezTo>
                    <a:pt x="110" y="201"/>
                    <a:pt x="110" y="201"/>
                    <a:pt x="110" y="201"/>
                  </a:cubicBezTo>
                  <a:cubicBezTo>
                    <a:pt x="110" y="273"/>
                    <a:pt x="110" y="273"/>
                    <a:pt x="110" y="273"/>
                  </a:cubicBezTo>
                  <a:cubicBezTo>
                    <a:pt x="110" y="296"/>
                    <a:pt x="90" y="295"/>
                    <a:pt x="90" y="295"/>
                  </a:cubicBezTo>
                  <a:cubicBezTo>
                    <a:pt x="69" y="295"/>
                    <a:pt x="70" y="274"/>
                    <a:pt x="70" y="274"/>
                  </a:cubicBezTo>
                  <a:cubicBezTo>
                    <a:pt x="70" y="98"/>
                    <a:pt x="70" y="98"/>
                    <a:pt x="70" y="98"/>
                  </a:cubicBezTo>
                  <a:cubicBezTo>
                    <a:pt x="11" y="39"/>
                    <a:pt x="11" y="39"/>
                    <a:pt x="11" y="39"/>
                  </a:cubicBezTo>
                  <a:cubicBezTo>
                    <a:pt x="0" y="25"/>
                    <a:pt x="11" y="12"/>
                    <a:pt x="11" y="12"/>
                  </a:cubicBezTo>
                  <a:cubicBezTo>
                    <a:pt x="24" y="0"/>
                    <a:pt x="38" y="12"/>
                    <a:pt x="38" y="12"/>
                  </a:cubicBezTo>
                  <a:cubicBezTo>
                    <a:pt x="80" y="54"/>
                    <a:pt x="80" y="54"/>
                    <a:pt x="80" y="54"/>
                  </a:cubicBezTo>
                  <a:cubicBezTo>
                    <a:pt x="80" y="54"/>
                    <a:pt x="113" y="86"/>
                    <a:pt x="148" y="54"/>
                  </a:cubicBezTo>
                  <a:cubicBezTo>
                    <a:pt x="187" y="15"/>
                    <a:pt x="187" y="15"/>
                    <a:pt x="187" y="15"/>
                  </a:cubicBezTo>
                  <a:cubicBezTo>
                    <a:pt x="187" y="15"/>
                    <a:pt x="201" y="0"/>
                    <a:pt x="216" y="11"/>
                  </a:cubicBezTo>
                  <a:cubicBezTo>
                    <a:pt x="216" y="11"/>
                    <a:pt x="230" y="24"/>
                    <a:pt x="213" y="4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7" name="Rectangle 19">
              <a:extLst>
                <a:ext uri="{FF2B5EF4-FFF2-40B4-BE49-F238E27FC236}">
                  <a16:creationId xmlns:a16="http://schemas.microsoft.com/office/drawing/2014/main" id="{117E26C6-EDD6-6AAA-8963-AED9D095AA0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312" y="1076"/>
              <a:ext cx="1" cy="10"/>
            </a:xfrm>
            <a:prstGeom prst="rect">
              <a:avLst/>
            </a:pr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8" name="Freeform 20">
              <a:extLst>
                <a:ext uri="{FF2B5EF4-FFF2-40B4-BE49-F238E27FC236}">
                  <a16:creationId xmlns:a16="http://schemas.microsoft.com/office/drawing/2014/main" id="{419E1DF5-36BD-709A-AA2E-6936BA6EB713}"/>
                </a:ext>
              </a:extLst>
            </p:cNvPr>
            <p:cNvSpPr>
              <a:spLocks/>
            </p:cNvSpPr>
            <p:nvPr/>
          </p:nvSpPr>
          <p:spPr bwMode="auto">
            <a:xfrm>
              <a:off x="2334" y="1082"/>
              <a:ext cx="0" cy="4"/>
            </a:xfrm>
            <a:custGeom>
              <a:avLst/>
              <a:gdLst>
                <a:gd name="T0" fmla="*/ 4 h 4"/>
                <a:gd name="T1" fmla="*/ 4 h 4"/>
                <a:gd name="T2" fmla="*/ 0 h 4"/>
                <a:gd name="T3" fmla="*/ 4 h 4"/>
              </a:gdLst>
              <a:ahLst/>
              <a:cxnLst>
                <a:cxn ang="0">
                  <a:pos x="0" y="T0"/>
                </a:cxn>
                <a:cxn ang="0">
                  <a:pos x="0" y="T1"/>
                </a:cxn>
                <a:cxn ang="0">
                  <a:pos x="0" y="T2"/>
                </a:cxn>
                <a:cxn ang="0">
                  <a:pos x="0" y="T3"/>
                </a:cxn>
              </a:cxnLst>
              <a:rect l="0" t="0" r="r" b="b"/>
              <a:pathLst>
                <a:path h="4">
                  <a:moveTo>
                    <a:pt x="0" y="4"/>
                  </a:moveTo>
                  <a:lnTo>
                    <a:pt x="0" y="4"/>
                  </a:lnTo>
                  <a:lnTo>
                    <a:pt x="0" y="0"/>
                  </a:lnTo>
                  <a:lnTo>
                    <a:pt x="0" y="4"/>
                  </a:ln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9" name="Freeform 21">
              <a:extLst>
                <a:ext uri="{FF2B5EF4-FFF2-40B4-BE49-F238E27FC236}">
                  <a16:creationId xmlns:a16="http://schemas.microsoft.com/office/drawing/2014/main" id="{74033095-5932-E605-6E30-ED3A3C8B084C}"/>
                </a:ext>
              </a:extLst>
            </p:cNvPr>
            <p:cNvSpPr>
              <a:spLocks/>
            </p:cNvSpPr>
            <p:nvPr/>
          </p:nvSpPr>
          <p:spPr bwMode="auto">
            <a:xfrm>
              <a:off x="2120" y="533"/>
              <a:ext cx="722" cy="594"/>
            </a:xfrm>
            <a:custGeom>
              <a:avLst/>
              <a:gdLst>
                <a:gd name="T0" fmla="*/ 524 w 541"/>
                <a:gd name="T1" fmla="*/ 18 h 445"/>
                <a:gd name="T2" fmla="*/ 490 w 541"/>
                <a:gd name="T3" fmla="*/ 19 h 445"/>
                <a:gd name="T4" fmla="*/ 434 w 541"/>
                <a:gd name="T5" fmla="*/ 74 h 445"/>
                <a:gd name="T6" fmla="*/ 434 w 541"/>
                <a:gd name="T7" fmla="*/ 74 h 445"/>
                <a:gd name="T8" fmla="*/ 345 w 541"/>
                <a:gd name="T9" fmla="*/ 76 h 445"/>
                <a:gd name="T10" fmla="*/ 270 w 541"/>
                <a:gd name="T11" fmla="*/ 0 h 445"/>
                <a:gd name="T12" fmla="*/ 196 w 541"/>
                <a:gd name="T13" fmla="*/ 75 h 445"/>
                <a:gd name="T14" fmla="*/ 196 w 541"/>
                <a:gd name="T15" fmla="*/ 75 h 445"/>
                <a:gd name="T16" fmla="*/ 106 w 541"/>
                <a:gd name="T17" fmla="*/ 74 h 445"/>
                <a:gd name="T18" fmla="*/ 105 w 541"/>
                <a:gd name="T19" fmla="*/ 74 h 445"/>
                <a:gd name="T20" fmla="*/ 49 w 541"/>
                <a:gd name="T21" fmla="*/ 19 h 445"/>
                <a:gd name="T22" fmla="*/ 17 w 541"/>
                <a:gd name="T23" fmla="*/ 18 h 445"/>
                <a:gd name="T24" fmla="*/ 13 w 541"/>
                <a:gd name="T25" fmla="*/ 49 h 445"/>
                <a:gd name="T26" fmla="*/ 94 w 541"/>
                <a:gd name="T27" fmla="*/ 133 h 445"/>
                <a:gd name="T28" fmla="*/ 94 w 541"/>
                <a:gd name="T29" fmla="*/ 421 h 445"/>
                <a:gd name="T30" fmla="*/ 118 w 541"/>
                <a:gd name="T31" fmla="*/ 443 h 445"/>
                <a:gd name="T32" fmla="*/ 144 w 541"/>
                <a:gd name="T33" fmla="*/ 421 h 445"/>
                <a:gd name="T34" fmla="*/ 144 w 541"/>
                <a:gd name="T35" fmla="*/ 408 h 445"/>
                <a:gd name="T36" fmla="*/ 144 w 541"/>
                <a:gd name="T37" fmla="*/ 287 h 445"/>
                <a:gd name="T38" fmla="*/ 160 w 541"/>
                <a:gd name="T39" fmla="*/ 287 h 445"/>
                <a:gd name="T40" fmla="*/ 160 w 541"/>
                <a:gd name="T41" fmla="*/ 411 h 445"/>
                <a:gd name="T42" fmla="*/ 160 w 541"/>
                <a:gd name="T43" fmla="*/ 421 h 445"/>
                <a:gd name="T44" fmla="*/ 184 w 541"/>
                <a:gd name="T45" fmla="*/ 443 h 445"/>
                <a:gd name="T46" fmla="*/ 210 w 541"/>
                <a:gd name="T47" fmla="*/ 421 h 445"/>
                <a:gd name="T48" fmla="*/ 210 w 541"/>
                <a:gd name="T49" fmla="*/ 409 h 445"/>
                <a:gd name="T50" fmla="*/ 210 w 541"/>
                <a:gd name="T51" fmla="*/ 249 h 445"/>
                <a:gd name="T52" fmla="*/ 154 w 541"/>
                <a:gd name="T53" fmla="*/ 191 h 445"/>
                <a:gd name="T54" fmla="*/ 160 w 541"/>
                <a:gd name="T55" fmla="*/ 148 h 445"/>
                <a:gd name="T56" fmla="*/ 210 w 541"/>
                <a:gd name="T57" fmla="*/ 157 h 445"/>
                <a:gd name="T58" fmla="*/ 210 w 541"/>
                <a:gd name="T59" fmla="*/ 133 h 445"/>
                <a:gd name="T60" fmla="*/ 271 w 541"/>
                <a:gd name="T61" fmla="*/ 71 h 445"/>
                <a:gd name="T62" fmla="*/ 327 w 541"/>
                <a:gd name="T63" fmla="*/ 130 h 445"/>
                <a:gd name="T64" fmla="*/ 327 w 541"/>
                <a:gd name="T65" fmla="*/ 159 h 445"/>
                <a:gd name="T66" fmla="*/ 338 w 541"/>
                <a:gd name="T67" fmla="*/ 149 h 445"/>
                <a:gd name="T68" fmla="*/ 382 w 541"/>
                <a:gd name="T69" fmla="*/ 148 h 445"/>
                <a:gd name="T70" fmla="*/ 385 w 541"/>
                <a:gd name="T71" fmla="*/ 192 h 445"/>
                <a:gd name="T72" fmla="*/ 329 w 541"/>
                <a:gd name="T73" fmla="*/ 247 h 445"/>
                <a:gd name="T74" fmla="*/ 329 w 541"/>
                <a:gd name="T75" fmla="*/ 421 h 445"/>
                <a:gd name="T76" fmla="*/ 353 w 541"/>
                <a:gd name="T77" fmla="*/ 443 h 445"/>
                <a:gd name="T78" fmla="*/ 381 w 541"/>
                <a:gd name="T79" fmla="*/ 419 h 445"/>
                <a:gd name="T80" fmla="*/ 381 w 541"/>
                <a:gd name="T81" fmla="*/ 414 h 445"/>
                <a:gd name="T82" fmla="*/ 381 w 541"/>
                <a:gd name="T83" fmla="*/ 414 h 445"/>
                <a:gd name="T84" fmla="*/ 381 w 541"/>
                <a:gd name="T85" fmla="*/ 323 h 445"/>
                <a:gd name="T86" fmla="*/ 395 w 541"/>
                <a:gd name="T87" fmla="*/ 323 h 445"/>
                <a:gd name="T88" fmla="*/ 395 w 541"/>
                <a:gd name="T89" fmla="*/ 414 h 445"/>
                <a:gd name="T90" fmla="*/ 395 w 541"/>
                <a:gd name="T91" fmla="*/ 420 h 445"/>
                <a:gd name="T92" fmla="*/ 422 w 541"/>
                <a:gd name="T93" fmla="*/ 443 h 445"/>
                <a:gd name="T94" fmla="*/ 447 w 541"/>
                <a:gd name="T95" fmla="*/ 419 h 445"/>
                <a:gd name="T96" fmla="*/ 447 w 541"/>
                <a:gd name="T97" fmla="*/ 414 h 445"/>
                <a:gd name="T98" fmla="*/ 448 w 541"/>
                <a:gd name="T99" fmla="*/ 414 h 445"/>
                <a:gd name="T100" fmla="*/ 448 w 541"/>
                <a:gd name="T101" fmla="*/ 323 h 445"/>
                <a:gd name="T102" fmla="*/ 487 w 541"/>
                <a:gd name="T103" fmla="*/ 323 h 445"/>
                <a:gd name="T104" fmla="*/ 446 w 541"/>
                <a:gd name="T105" fmla="*/ 133 h 445"/>
                <a:gd name="T106" fmla="*/ 527 w 541"/>
                <a:gd name="T107" fmla="*/ 49 h 445"/>
                <a:gd name="T108" fmla="*/ 524 w 541"/>
                <a:gd name="T109" fmla="*/ 18 h 4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541" h="445">
                  <a:moveTo>
                    <a:pt x="524" y="18"/>
                  </a:moveTo>
                  <a:cubicBezTo>
                    <a:pt x="507" y="4"/>
                    <a:pt x="490" y="19"/>
                    <a:pt x="490" y="19"/>
                  </a:cubicBezTo>
                  <a:cubicBezTo>
                    <a:pt x="434" y="74"/>
                    <a:pt x="434" y="74"/>
                    <a:pt x="434" y="74"/>
                  </a:cubicBezTo>
                  <a:cubicBezTo>
                    <a:pt x="434" y="74"/>
                    <a:pt x="434" y="74"/>
                    <a:pt x="434" y="74"/>
                  </a:cubicBezTo>
                  <a:cubicBezTo>
                    <a:pt x="431" y="77"/>
                    <a:pt x="390" y="111"/>
                    <a:pt x="345" y="76"/>
                  </a:cubicBezTo>
                  <a:cubicBezTo>
                    <a:pt x="270" y="0"/>
                    <a:pt x="270" y="0"/>
                    <a:pt x="270" y="0"/>
                  </a:cubicBezTo>
                  <a:cubicBezTo>
                    <a:pt x="196" y="75"/>
                    <a:pt x="196" y="75"/>
                    <a:pt x="196" y="75"/>
                  </a:cubicBezTo>
                  <a:cubicBezTo>
                    <a:pt x="196" y="75"/>
                    <a:pt x="196" y="75"/>
                    <a:pt x="196" y="75"/>
                  </a:cubicBezTo>
                  <a:cubicBezTo>
                    <a:pt x="152" y="111"/>
                    <a:pt x="109" y="77"/>
                    <a:pt x="106" y="74"/>
                  </a:cubicBezTo>
                  <a:cubicBezTo>
                    <a:pt x="105" y="74"/>
                    <a:pt x="105" y="74"/>
                    <a:pt x="105" y="74"/>
                  </a:cubicBezTo>
                  <a:cubicBezTo>
                    <a:pt x="49" y="19"/>
                    <a:pt x="49" y="19"/>
                    <a:pt x="49" y="19"/>
                  </a:cubicBezTo>
                  <a:cubicBezTo>
                    <a:pt x="35" y="4"/>
                    <a:pt x="17" y="18"/>
                    <a:pt x="17" y="18"/>
                  </a:cubicBezTo>
                  <a:cubicBezTo>
                    <a:pt x="0" y="33"/>
                    <a:pt x="13" y="49"/>
                    <a:pt x="13" y="49"/>
                  </a:cubicBezTo>
                  <a:cubicBezTo>
                    <a:pt x="94" y="133"/>
                    <a:pt x="94" y="133"/>
                    <a:pt x="94" y="133"/>
                  </a:cubicBezTo>
                  <a:cubicBezTo>
                    <a:pt x="94" y="421"/>
                    <a:pt x="94" y="421"/>
                    <a:pt x="94" y="421"/>
                  </a:cubicBezTo>
                  <a:cubicBezTo>
                    <a:pt x="94" y="421"/>
                    <a:pt x="94" y="443"/>
                    <a:pt x="118" y="443"/>
                  </a:cubicBezTo>
                  <a:cubicBezTo>
                    <a:pt x="118" y="443"/>
                    <a:pt x="144" y="444"/>
                    <a:pt x="144" y="421"/>
                  </a:cubicBezTo>
                  <a:cubicBezTo>
                    <a:pt x="144" y="408"/>
                    <a:pt x="144" y="408"/>
                    <a:pt x="144" y="408"/>
                  </a:cubicBezTo>
                  <a:cubicBezTo>
                    <a:pt x="144" y="287"/>
                    <a:pt x="144" y="287"/>
                    <a:pt x="144" y="287"/>
                  </a:cubicBezTo>
                  <a:cubicBezTo>
                    <a:pt x="160" y="287"/>
                    <a:pt x="160" y="287"/>
                    <a:pt x="160" y="287"/>
                  </a:cubicBezTo>
                  <a:cubicBezTo>
                    <a:pt x="160" y="411"/>
                    <a:pt x="160" y="411"/>
                    <a:pt x="160" y="411"/>
                  </a:cubicBezTo>
                  <a:cubicBezTo>
                    <a:pt x="160" y="421"/>
                    <a:pt x="160" y="421"/>
                    <a:pt x="160" y="421"/>
                  </a:cubicBezTo>
                  <a:cubicBezTo>
                    <a:pt x="160" y="421"/>
                    <a:pt x="161" y="443"/>
                    <a:pt x="184" y="443"/>
                  </a:cubicBezTo>
                  <a:cubicBezTo>
                    <a:pt x="184" y="443"/>
                    <a:pt x="210" y="444"/>
                    <a:pt x="210" y="421"/>
                  </a:cubicBezTo>
                  <a:cubicBezTo>
                    <a:pt x="210" y="409"/>
                    <a:pt x="210" y="409"/>
                    <a:pt x="210" y="409"/>
                  </a:cubicBezTo>
                  <a:cubicBezTo>
                    <a:pt x="210" y="249"/>
                    <a:pt x="210" y="249"/>
                    <a:pt x="210" y="249"/>
                  </a:cubicBezTo>
                  <a:cubicBezTo>
                    <a:pt x="154" y="191"/>
                    <a:pt x="154" y="191"/>
                    <a:pt x="154" y="191"/>
                  </a:cubicBezTo>
                  <a:cubicBezTo>
                    <a:pt x="154" y="191"/>
                    <a:pt x="139" y="168"/>
                    <a:pt x="160" y="148"/>
                  </a:cubicBezTo>
                  <a:cubicBezTo>
                    <a:pt x="160" y="148"/>
                    <a:pt x="186" y="129"/>
                    <a:pt x="210" y="157"/>
                  </a:cubicBezTo>
                  <a:cubicBezTo>
                    <a:pt x="210" y="133"/>
                    <a:pt x="210" y="133"/>
                    <a:pt x="210" y="133"/>
                  </a:cubicBezTo>
                  <a:cubicBezTo>
                    <a:pt x="271" y="71"/>
                    <a:pt x="271" y="71"/>
                    <a:pt x="271" y="71"/>
                  </a:cubicBezTo>
                  <a:cubicBezTo>
                    <a:pt x="327" y="130"/>
                    <a:pt x="327" y="130"/>
                    <a:pt x="327" y="130"/>
                  </a:cubicBezTo>
                  <a:cubicBezTo>
                    <a:pt x="327" y="159"/>
                    <a:pt x="327" y="159"/>
                    <a:pt x="327" y="159"/>
                  </a:cubicBezTo>
                  <a:cubicBezTo>
                    <a:pt x="338" y="149"/>
                    <a:pt x="338" y="149"/>
                    <a:pt x="338" y="149"/>
                  </a:cubicBezTo>
                  <a:cubicBezTo>
                    <a:pt x="359" y="130"/>
                    <a:pt x="382" y="148"/>
                    <a:pt x="382" y="148"/>
                  </a:cubicBezTo>
                  <a:cubicBezTo>
                    <a:pt x="404" y="170"/>
                    <a:pt x="385" y="192"/>
                    <a:pt x="385" y="192"/>
                  </a:cubicBezTo>
                  <a:cubicBezTo>
                    <a:pt x="329" y="247"/>
                    <a:pt x="329" y="247"/>
                    <a:pt x="329" y="247"/>
                  </a:cubicBezTo>
                  <a:cubicBezTo>
                    <a:pt x="329" y="421"/>
                    <a:pt x="329" y="421"/>
                    <a:pt x="329" y="421"/>
                  </a:cubicBezTo>
                  <a:cubicBezTo>
                    <a:pt x="330" y="429"/>
                    <a:pt x="333" y="443"/>
                    <a:pt x="353" y="443"/>
                  </a:cubicBezTo>
                  <a:cubicBezTo>
                    <a:pt x="353" y="443"/>
                    <a:pt x="380" y="445"/>
                    <a:pt x="381" y="419"/>
                  </a:cubicBezTo>
                  <a:cubicBezTo>
                    <a:pt x="381" y="414"/>
                    <a:pt x="381" y="414"/>
                    <a:pt x="381" y="414"/>
                  </a:cubicBezTo>
                  <a:cubicBezTo>
                    <a:pt x="381" y="414"/>
                    <a:pt x="381" y="414"/>
                    <a:pt x="381" y="414"/>
                  </a:cubicBezTo>
                  <a:cubicBezTo>
                    <a:pt x="381" y="323"/>
                    <a:pt x="381" y="323"/>
                    <a:pt x="381" y="323"/>
                  </a:cubicBezTo>
                  <a:cubicBezTo>
                    <a:pt x="395" y="323"/>
                    <a:pt x="395" y="323"/>
                    <a:pt x="395" y="323"/>
                  </a:cubicBezTo>
                  <a:cubicBezTo>
                    <a:pt x="395" y="414"/>
                    <a:pt x="395" y="414"/>
                    <a:pt x="395" y="414"/>
                  </a:cubicBezTo>
                  <a:cubicBezTo>
                    <a:pt x="395" y="420"/>
                    <a:pt x="395" y="420"/>
                    <a:pt x="395" y="420"/>
                  </a:cubicBezTo>
                  <a:cubicBezTo>
                    <a:pt x="395" y="420"/>
                    <a:pt x="396" y="443"/>
                    <a:pt x="422" y="443"/>
                  </a:cubicBezTo>
                  <a:cubicBezTo>
                    <a:pt x="422" y="443"/>
                    <a:pt x="446" y="445"/>
                    <a:pt x="447" y="419"/>
                  </a:cubicBezTo>
                  <a:cubicBezTo>
                    <a:pt x="447" y="414"/>
                    <a:pt x="447" y="414"/>
                    <a:pt x="447" y="414"/>
                  </a:cubicBezTo>
                  <a:cubicBezTo>
                    <a:pt x="448" y="414"/>
                    <a:pt x="448" y="414"/>
                    <a:pt x="448" y="414"/>
                  </a:cubicBezTo>
                  <a:cubicBezTo>
                    <a:pt x="448" y="323"/>
                    <a:pt x="448" y="323"/>
                    <a:pt x="448" y="323"/>
                  </a:cubicBezTo>
                  <a:cubicBezTo>
                    <a:pt x="487" y="323"/>
                    <a:pt x="487" y="323"/>
                    <a:pt x="487" y="323"/>
                  </a:cubicBezTo>
                  <a:cubicBezTo>
                    <a:pt x="446" y="133"/>
                    <a:pt x="446" y="133"/>
                    <a:pt x="446" y="133"/>
                  </a:cubicBezTo>
                  <a:cubicBezTo>
                    <a:pt x="527" y="49"/>
                    <a:pt x="527" y="49"/>
                    <a:pt x="527" y="49"/>
                  </a:cubicBezTo>
                  <a:cubicBezTo>
                    <a:pt x="541" y="32"/>
                    <a:pt x="524" y="18"/>
                    <a:pt x="524" y="1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0" name="Group 99">
            <a:extLst>
              <a:ext uri="{FF2B5EF4-FFF2-40B4-BE49-F238E27FC236}">
                <a16:creationId xmlns:a16="http://schemas.microsoft.com/office/drawing/2014/main" id="{DA5A8624-164B-5756-8CFC-8D9E3497F041}"/>
              </a:ext>
            </a:extLst>
          </p:cNvPr>
          <p:cNvGrpSpPr/>
          <p:nvPr/>
        </p:nvGrpSpPr>
        <p:grpSpPr>
          <a:xfrm>
            <a:off x="571908" y="3294254"/>
            <a:ext cx="359471" cy="423221"/>
            <a:chOff x="739496" y="3429000"/>
            <a:chExt cx="877888" cy="1033576"/>
          </a:xfrm>
        </p:grpSpPr>
        <p:sp>
          <p:nvSpPr>
            <p:cNvPr id="101" name="Freeform 71">
              <a:extLst>
                <a:ext uri="{FF2B5EF4-FFF2-40B4-BE49-F238E27FC236}">
                  <a16:creationId xmlns:a16="http://schemas.microsoft.com/office/drawing/2014/main" id="{D9DAF52F-0524-0AEA-C748-D4D5A4F09AD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521" y="3429000"/>
              <a:ext cx="461963" cy="625475"/>
            </a:xfrm>
            <a:custGeom>
              <a:avLst/>
              <a:gdLst>
                <a:gd name="T0" fmla="*/ 255 w 265"/>
                <a:gd name="T1" fmla="*/ 199 h 359"/>
                <a:gd name="T2" fmla="*/ 239 w 265"/>
                <a:gd name="T3" fmla="*/ 177 h 359"/>
                <a:gd name="T4" fmla="*/ 234 w 265"/>
                <a:gd name="T5" fmla="*/ 172 h 359"/>
                <a:gd name="T6" fmla="*/ 235 w 265"/>
                <a:gd name="T7" fmla="*/ 170 h 359"/>
                <a:gd name="T8" fmla="*/ 182 w 265"/>
                <a:gd name="T9" fmla="*/ 36 h 359"/>
                <a:gd name="T10" fmla="*/ 127 w 265"/>
                <a:gd name="T11" fmla="*/ 2 h 359"/>
                <a:gd name="T12" fmla="*/ 75 w 265"/>
                <a:gd name="T13" fmla="*/ 38 h 359"/>
                <a:gd name="T14" fmla="*/ 18 w 265"/>
                <a:gd name="T15" fmla="*/ 173 h 359"/>
                <a:gd name="T16" fmla="*/ 22 w 265"/>
                <a:gd name="T17" fmla="*/ 185 h 359"/>
                <a:gd name="T18" fmla="*/ 10 w 265"/>
                <a:gd name="T19" fmla="*/ 194 h 359"/>
                <a:gd name="T20" fmla="*/ 2 w 265"/>
                <a:gd name="T21" fmla="*/ 228 h 359"/>
                <a:gd name="T22" fmla="*/ 3 w 265"/>
                <a:gd name="T23" fmla="*/ 229 h 359"/>
                <a:gd name="T24" fmla="*/ 28 w 265"/>
                <a:gd name="T25" fmla="*/ 261 h 359"/>
                <a:gd name="T26" fmla="*/ 125 w 265"/>
                <a:gd name="T27" fmla="*/ 359 h 359"/>
                <a:gd name="T28" fmla="*/ 224 w 265"/>
                <a:gd name="T29" fmla="*/ 262 h 359"/>
                <a:gd name="T30" fmla="*/ 239 w 265"/>
                <a:gd name="T31" fmla="*/ 254 h 359"/>
                <a:gd name="T32" fmla="*/ 255 w 265"/>
                <a:gd name="T33" fmla="*/ 232 h 359"/>
                <a:gd name="T34" fmla="*/ 255 w 265"/>
                <a:gd name="T35" fmla="*/ 199 h 359"/>
                <a:gd name="T36" fmla="*/ 211 w 265"/>
                <a:gd name="T37" fmla="*/ 250 h 359"/>
                <a:gd name="T38" fmla="*/ 209 w 265"/>
                <a:gd name="T39" fmla="*/ 263 h 359"/>
                <a:gd name="T40" fmla="*/ 151 w 265"/>
                <a:gd name="T41" fmla="*/ 285 h 359"/>
                <a:gd name="T42" fmla="*/ 140 w 265"/>
                <a:gd name="T43" fmla="*/ 277 h 359"/>
                <a:gd name="T44" fmla="*/ 121 w 265"/>
                <a:gd name="T45" fmla="*/ 277 h 359"/>
                <a:gd name="T46" fmla="*/ 108 w 265"/>
                <a:gd name="T47" fmla="*/ 291 h 359"/>
                <a:gd name="T48" fmla="*/ 121 w 265"/>
                <a:gd name="T49" fmla="*/ 304 h 359"/>
                <a:gd name="T50" fmla="*/ 140 w 265"/>
                <a:gd name="T51" fmla="*/ 304 h 359"/>
                <a:gd name="T52" fmla="*/ 150 w 265"/>
                <a:gd name="T53" fmla="*/ 297 h 359"/>
                <a:gd name="T54" fmla="*/ 204 w 265"/>
                <a:gd name="T55" fmla="*/ 281 h 359"/>
                <a:gd name="T56" fmla="*/ 125 w 265"/>
                <a:gd name="T57" fmla="*/ 343 h 359"/>
                <a:gd name="T58" fmla="*/ 42 w 265"/>
                <a:gd name="T59" fmla="*/ 252 h 359"/>
                <a:gd name="T60" fmla="*/ 41 w 265"/>
                <a:gd name="T61" fmla="*/ 246 h 359"/>
                <a:gd name="T62" fmla="*/ 35 w 265"/>
                <a:gd name="T63" fmla="*/ 246 h 359"/>
                <a:gd name="T64" fmla="*/ 18 w 265"/>
                <a:gd name="T65" fmla="*/ 225 h 359"/>
                <a:gd name="T66" fmla="*/ 22 w 265"/>
                <a:gd name="T67" fmla="*/ 204 h 359"/>
                <a:gd name="T68" fmla="*/ 28 w 265"/>
                <a:gd name="T69" fmla="*/ 200 h 359"/>
                <a:gd name="T70" fmla="*/ 38 w 265"/>
                <a:gd name="T71" fmla="*/ 223 h 359"/>
                <a:gd name="T72" fmla="*/ 119 w 265"/>
                <a:gd name="T73" fmla="*/ 142 h 359"/>
                <a:gd name="T74" fmla="*/ 169 w 265"/>
                <a:gd name="T75" fmla="*/ 110 h 359"/>
                <a:gd name="T76" fmla="*/ 194 w 265"/>
                <a:gd name="T77" fmla="*/ 147 h 359"/>
                <a:gd name="T78" fmla="*/ 211 w 265"/>
                <a:gd name="T79" fmla="*/ 185 h 359"/>
                <a:gd name="T80" fmla="*/ 211 w 265"/>
                <a:gd name="T81" fmla="*/ 25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5" h="359">
                  <a:moveTo>
                    <a:pt x="255" y="199"/>
                  </a:moveTo>
                  <a:cubicBezTo>
                    <a:pt x="255" y="199"/>
                    <a:pt x="257" y="183"/>
                    <a:pt x="239" y="177"/>
                  </a:cubicBezTo>
                  <a:cubicBezTo>
                    <a:pt x="239" y="177"/>
                    <a:pt x="238" y="175"/>
                    <a:pt x="234" y="172"/>
                  </a:cubicBezTo>
                  <a:cubicBezTo>
                    <a:pt x="234" y="171"/>
                    <a:pt x="235" y="171"/>
                    <a:pt x="235" y="170"/>
                  </a:cubicBezTo>
                  <a:cubicBezTo>
                    <a:pt x="265" y="73"/>
                    <a:pt x="182" y="36"/>
                    <a:pt x="182" y="36"/>
                  </a:cubicBezTo>
                  <a:cubicBezTo>
                    <a:pt x="182" y="0"/>
                    <a:pt x="127" y="2"/>
                    <a:pt x="127" y="2"/>
                  </a:cubicBezTo>
                  <a:cubicBezTo>
                    <a:pt x="74" y="2"/>
                    <a:pt x="75" y="38"/>
                    <a:pt x="75" y="38"/>
                  </a:cubicBezTo>
                  <a:cubicBezTo>
                    <a:pt x="11" y="79"/>
                    <a:pt x="9" y="134"/>
                    <a:pt x="18" y="173"/>
                  </a:cubicBezTo>
                  <a:cubicBezTo>
                    <a:pt x="18" y="174"/>
                    <a:pt x="19" y="178"/>
                    <a:pt x="22" y="185"/>
                  </a:cubicBezTo>
                  <a:cubicBezTo>
                    <a:pt x="18" y="187"/>
                    <a:pt x="14" y="190"/>
                    <a:pt x="10" y="194"/>
                  </a:cubicBezTo>
                  <a:cubicBezTo>
                    <a:pt x="3" y="202"/>
                    <a:pt x="0" y="214"/>
                    <a:pt x="2" y="228"/>
                  </a:cubicBezTo>
                  <a:cubicBezTo>
                    <a:pt x="3" y="229"/>
                    <a:pt x="3" y="229"/>
                    <a:pt x="3" y="229"/>
                  </a:cubicBezTo>
                  <a:cubicBezTo>
                    <a:pt x="5" y="239"/>
                    <a:pt x="14" y="257"/>
                    <a:pt x="28" y="261"/>
                  </a:cubicBezTo>
                  <a:cubicBezTo>
                    <a:pt x="35" y="282"/>
                    <a:pt x="63" y="359"/>
                    <a:pt x="125" y="359"/>
                  </a:cubicBezTo>
                  <a:cubicBezTo>
                    <a:pt x="126" y="359"/>
                    <a:pt x="207" y="358"/>
                    <a:pt x="224" y="262"/>
                  </a:cubicBezTo>
                  <a:cubicBezTo>
                    <a:pt x="235" y="261"/>
                    <a:pt x="239" y="254"/>
                    <a:pt x="239" y="254"/>
                  </a:cubicBezTo>
                  <a:cubicBezTo>
                    <a:pt x="257" y="248"/>
                    <a:pt x="255" y="232"/>
                    <a:pt x="255" y="232"/>
                  </a:cubicBezTo>
                  <a:lnTo>
                    <a:pt x="255" y="199"/>
                  </a:lnTo>
                  <a:close/>
                  <a:moveTo>
                    <a:pt x="211" y="250"/>
                  </a:moveTo>
                  <a:cubicBezTo>
                    <a:pt x="211" y="254"/>
                    <a:pt x="210" y="259"/>
                    <a:pt x="209" y="263"/>
                  </a:cubicBezTo>
                  <a:cubicBezTo>
                    <a:pt x="190" y="277"/>
                    <a:pt x="166" y="283"/>
                    <a:pt x="151" y="285"/>
                  </a:cubicBezTo>
                  <a:cubicBezTo>
                    <a:pt x="149" y="280"/>
                    <a:pt x="145" y="277"/>
                    <a:pt x="140" y="277"/>
                  </a:cubicBezTo>
                  <a:cubicBezTo>
                    <a:pt x="121" y="277"/>
                    <a:pt x="121" y="277"/>
                    <a:pt x="121" y="277"/>
                  </a:cubicBezTo>
                  <a:cubicBezTo>
                    <a:pt x="114" y="277"/>
                    <a:pt x="108" y="283"/>
                    <a:pt x="108" y="291"/>
                  </a:cubicBezTo>
                  <a:cubicBezTo>
                    <a:pt x="108" y="298"/>
                    <a:pt x="114" y="304"/>
                    <a:pt x="121" y="304"/>
                  </a:cubicBezTo>
                  <a:cubicBezTo>
                    <a:pt x="140" y="304"/>
                    <a:pt x="140" y="304"/>
                    <a:pt x="140" y="304"/>
                  </a:cubicBezTo>
                  <a:cubicBezTo>
                    <a:pt x="144" y="304"/>
                    <a:pt x="148" y="301"/>
                    <a:pt x="150" y="297"/>
                  </a:cubicBezTo>
                  <a:cubicBezTo>
                    <a:pt x="164" y="296"/>
                    <a:pt x="185" y="291"/>
                    <a:pt x="204" y="281"/>
                  </a:cubicBezTo>
                  <a:cubicBezTo>
                    <a:pt x="182" y="340"/>
                    <a:pt x="127" y="343"/>
                    <a:pt x="125" y="343"/>
                  </a:cubicBezTo>
                  <a:cubicBezTo>
                    <a:pt x="67" y="343"/>
                    <a:pt x="43" y="253"/>
                    <a:pt x="42" y="252"/>
                  </a:cubicBezTo>
                  <a:cubicBezTo>
                    <a:pt x="41" y="246"/>
                    <a:pt x="41" y="246"/>
                    <a:pt x="41" y="246"/>
                  </a:cubicBezTo>
                  <a:cubicBezTo>
                    <a:pt x="35" y="246"/>
                    <a:pt x="35" y="246"/>
                    <a:pt x="35" y="246"/>
                  </a:cubicBezTo>
                  <a:cubicBezTo>
                    <a:pt x="26" y="246"/>
                    <a:pt x="20" y="232"/>
                    <a:pt x="18" y="225"/>
                  </a:cubicBezTo>
                  <a:cubicBezTo>
                    <a:pt x="17" y="216"/>
                    <a:pt x="18" y="209"/>
                    <a:pt x="22" y="204"/>
                  </a:cubicBezTo>
                  <a:cubicBezTo>
                    <a:pt x="24" y="202"/>
                    <a:pt x="26" y="201"/>
                    <a:pt x="28" y="200"/>
                  </a:cubicBezTo>
                  <a:cubicBezTo>
                    <a:pt x="31" y="207"/>
                    <a:pt x="34" y="215"/>
                    <a:pt x="38" y="223"/>
                  </a:cubicBezTo>
                  <a:cubicBezTo>
                    <a:pt x="29" y="149"/>
                    <a:pt x="119" y="142"/>
                    <a:pt x="119" y="142"/>
                  </a:cubicBezTo>
                  <a:cubicBezTo>
                    <a:pt x="156" y="138"/>
                    <a:pt x="169" y="110"/>
                    <a:pt x="169" y="110"/>
                  </a:cubicBezTo>
                  <a:cubicBezTo>
                    <a:pt x="168" y="129"/>
                    <a:pt x="194" y="147"/>
                    <a:pt x="194" y="147"/>
                  </a:cubicBezTo>
                  <a:cubicBezTo>
                    <a:pt x="206" y="157"/>
                    <a:pt x="210" y="172"/>
                    <a:pt x="211" y="185"/>
                  </a:cubicBezTo>
                  <a:lnTo>
                    <a:pt x="211" y="2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2" name="Freeform 102">
              <a:extLst>
                <a:ext uri="{FF2B5EF4-FFF2-40B4-BE49-F238E27FC236}">
                  <a16:creationId xmlns:a16="http://schemas.microsoft.com/office/drawing/2014/main" id="{BDE24E50-0488-2800-12C0-863283402AA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9496" y="3981563"/>
              <a:ext cx="877888" cy="481013"/>
            </a:xfrm>
            <a:custGeom>
              <a:avLst/>
              <a:gdLst>
                <a:gd name="T0" fmla="*/ 478 w 504"/>
                <a:gd name="T1" fmla="*/ 135 h 276"/>
                <a:gd name="T2" fmla="*/ 421 w 504"/>
                <a:gd name="T3" fmla="*/ 77 h 276"/>
                <a:gd name="T4" fmla="*/ 322 w 504"/>
                <a:gd name="T5" fmla="*/ 45 h 276"/>
                <a:gd name="T6" fmla="*/ 317 w 504"/>
                <a:gd name="T7" fmla="*/ 0 h 276"/>
                <a:gd name="T8" fmla="*/ 303 w 504"/>
                <a:gd name="T9" fmla="*/ 16 h 276"/>
                <a:gd name="T10" fmla="*/ 308 w 504"/>
                <a:gd name="T11" fmla="*/ 64 h 276"/>
                <a:gd name="T12" fmla="*/ 286 w 504"/>
                <a:gd name="T13" fmla="*/ 103 h 276"/>
                <a:gd name="T14" fmla="*/ 214 w 504"/>
                <a:gd name="T15" fmla="*/ 104 h 276"/>
                <a:gd name="T16" fmla="*/ 214 w 504"/>
                <a:gd name="T17" fmla="*/ 104 h 276"/>
                <a:gd name="T18" fmla="*/ 191 w 504"/>
                <a:gd name="T19" fmla="*/ 60 h 276"/>
                <a:gd name="T20" fmla="*/ 195 w 504"/>
                <a:gd name="T21" fmla="*/ 15 h 276"/>
                <a:gd name="T22" fmla="*/ 181 w 504"/>
                <a:gd name="T23" fmla="*/ 0 h 276"/>
                <a:gd name="T24" fmla="*/ 177 w 504"/>
                <a:gd name="T25" fmla="*/ 45 h 276"/>
                <a:gd name="T26" fmla="*/ 78 w 504"/>
                <a:gd name="T27" fmla="*/ 77 h 276"/>
                <a:gd name="T28" fmla="*/ 21 w 504"/>
                <a:gd name="T29" fmla="*/ 135 h 276"/>
                <a:gd name="T30" fmla="*/ 0 w 504"/>
                <a:gd name="T31" fmla="*/ 276 h 276"/>
                <a:gd name="T32" fmla="*/ 504 w 504"/>
                <a:gd name="T33" fmla="*/ 276 h 276"/>
                <a:gd name="T34" fmla="*/ 478 w 504"/>
                <a:gd name="T35" fmla="*/ 135 h 276"/>
                <a:gd name="T36" fmla="*/ 252 w 504"/>
                <a:gd name="T37" fmla="*/ 164 h 276"/>
                <a:gd name="T38" fmla="*/ 247 w 504"/>
                <a:gd name="T39" fmla="*/ 164 h 276"/>
                <a:gd name="T40" fmla="*/ 138 w 504"/>
                <a:gd name="T41" fmla="*/ 75 h 276"/>
                <a:gd name="T42" fmla="*/ 159 w 504"/>
                <a:gd name="T43" fmla="*/ 70 h 276"/>
                <a:gd name="T44" fmla="*/ 248 w 504"/>
                <a:gd name="T45" fmla="*/ 142 h 276"/>
                <a:gd name="T46" fmla="*/ 249 w 504"/>
                <a:gd name="T47" fmla="*/ 142 h 276"/>
                <a:gd name="T48" fmla="*/ 336 w 504"/>
                <a:gd name="T49" fmla="*/ 70 h 276"/>
                <a:gd name="T50" fmla="*/ 357 w 504"/>
                <a:gd name="T51" fmla="*/ 75 h 276"/>
                <a:gd name="T52" fmla="*/ 252 w 504"/>
                <a:gd name="T53" fmla="*/ 164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04" h="276">
                  <a:moveTo>
                    <a:pt x="478" y="135"/>
                  </a:moveTo>
                  <a:cubicBezTo>
                    <a:pt x="478" y="135"/>
                    <a:pt x="473" y="91"/>
                    <a:pt x="421" y="77"/>
                  </a:cubicBezTo>
                  <a:cubicBezTo>
                    <a:pt x="322" y="45"/>
                    <a:pt x="322" y="45"/>
                    <a:pt x="322" y="45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03" y="16"/>
                    <a:pt x="303" y="16"/>
                    <a:pt x="303" y="16"/>
                  </a:cubicBezTo>
                  <a:cubicBezTo>
                    <a:pt x="308" y="64"/>
                    <a:pt x="308" y="64"/>
                    <a:pt x="308" y="64"/>
                  </a:cubicBezTo>
                  <a:cubicBezTo>
                    <a:pt x="304" y="80"/>
                    <a:pt x="295" y="94"/>
                    <a:pt x="286" y="103"/>
                  </a:cubicBezTo>
                  <a:cubicBezTo>
                    <a:pt x="254" y="128"/>
                    <a:pt x="222" y="110"/>
                    <a:pt x="214" y="104"/>
                  </a:cubicBezTo>
                  <a:cubicBezTo>
                    <a:pt x="214" y="104"/>
                    <a:pt x="214" y="104"/>
                    <a:pt x="214" y="104"/>
                  </a:cubicBezTo>
                  <a:cubicBezTo>
                    <a:pt x="201" y="93"/>
                    <a:pt x="194" y="83"/>
                    <a:pt x="191" y="60"/>
                  </a:cubicBezTo>
                  <a:cubicBezTo>
                    <a:pt x="195" y="15"/>
                    <a:pt x="195" y="15"/>
                    <a:pt x="195" y="15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26" y="91"/>
                    <a:pt x="21" y="135"/>
                    <a:pt x="21" y="135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504" y="276"/>
                    <a:pt x="504" y="276"/>
                    <a:pt x="504" y="276"/>
                  </a:cubicBezTo>
                  <a:lnTo>
                    <a:pt x="478" y="135"/>
                  </a:lnTo>
                  <a:close/>
                  <a:moveTo>
                    <a:pt x="252" y="164"/>
                  </a:moveTo>
                  <a:cubicBezTo>
                    <a:pt x="250" y="164"/>
                    <a:pt x="248" y="164"/>
                    <a:pt x="247" y="164"/>
                  </a:cubicBezTo>
                  <a:cubicBezTo>
                    <a:pt x="163" y="164"/>
                    <a:pt x="138" y="76"/>
                    <a:pt x="138" y="75"/>
                  </a:cubicBezTo>
                  <a:cubicBezTo>
                    <a:pt x="159" y="70"/>
                    <a:pt x="159" y="70"/>
                    <a:pt x="159" y="70"/>
                  </a:cubicBezTo>
                  <a:cubicBezTo>
                    <a:pt x="160" y="73"/>
                    <a:pt x="180" y="142"/>
                    <a:pt x="248" y="142"/>
                  </a:cubicBezTo>
                  <a:cubicBezTo>
                    <a:pt x="249" y="142"/>
                    <a:pt x="249" y="142"/>
                    <a:pt x="249" y="142"/>
                  </a:cubicBezTo>
                  <a:cubicBezTo>
                    <a:pt x="251" y="142"/>
                    <a:pt x="315" y="147"/>
                    <a:pt x="336" y="70"/>
                  </a:cubicBezTo>
                  <a:cubicBezTo>
                    <a:pt x="357" y="75"/>
                    <a:pt x="357" y="75"/>
                    <a:pt x="357" y="75"/>
                  </a:cubicBezTo>
                  <a:cubicBezTo>
                    <a:pt x="335" y="158"/>
                    <a:pt x="270" y="164"/>
                    <a:pt x="252" y="1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03" name="Group 29">
            <a:extLst>
              <a:ext uri="{FF2B5EF4-FFF2-40B4-BE49-F238E27FC236}">
                <a16:creationId xmlns:a16="http://schemas.microsoft.com/office/drawing/2014/main" id="{CAE505B3-D680-514D-4D2A-0CDA8DABFA9E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492008" y="3972168"/>
            <a:ext cx="536675" cy="443907"/>
            <a:chOff x="2826" y="1969"/>
            <a:chExt cx="700" cy="579"/>
          </a:xfrm>
        </p:grpSpPr>
        <p:sp>
          <p:nvSpPr>
            <p:cNvPr id="104" name="Freeform 30">
              <a:extLst>
                <a:ext uri="{FF2B5EF4-FFF2-40B4-BE49-F238E27FC236}">
                  <a16:creationId xmlns:a16="http://schemas.microsoft.com/office/drawing/2014/main" id="{F7CE9532-4E00-A120-86F5-A98EBB2217C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26" y="1969"/>
              <a:ext cx="700" cy="579"/>
            </a:xfrm>
            <a:custGeom>
              <a:avLst/>
              <a:gdLst>
                <a:gd name="T0" fmla="*/ 700 w 700"/>
                <a:gd name="T1" fmla="*/ 0 h 579"/>
                <a:gd name="T2" fmla="*/ 0 w 700"/>
                <a:gd name="T3" fmla="*/ 0 h 579"/>
                <a:gd name="T4" fmla="*/ 0 w 700"/>
                <a:gd name="T5" fmla="*/ 482 h 579"/>
                <a:gd name="T6" fmla="*/ 280 w 700"/>
                <a:gd name="T7" fmla="*/ 482 h 579"/>
                <a:gd name="T8" fmla="*/ 224 w 700"/>
                <a:gd name="T9" fmla="*/ 579 h 579"/>
                <a:gd name="T10" fmla="*/ 476 w 700"/>
                <a:gd name="T11" fmla="*/ 579 h 579"/>
                <a:gd name="T12" fmla="*/ 420 w 700"/>
                <a:gd name="T13" fmla="*/ 482 h 579"/>
                <a:gd name="T14" fmla="*/ 700 w 700"/>
                <a:gd name="T15" fmla="*/ 482 h 579"/>
                <a:gd name="T16" fmla="*/ 700 w 700"/>
                <a:gd name="T17" fmla="*/ 0 h 579"/>
                <a:gd name="T18" fmla="*/ 439 w 700"/>
                <a:gd name="T19" fmla="*/ 559 h 579"/>
                <a:gd name="T20" fmla="*/ 261 w 700"/>
                <a:gd name="T21" fmla="*/ 559 h 579"/>
                <a:gd name="T22" fmla="*/ 303 w 700"/>
                <a:gd name="T23" fmla="*/ 482 h 579"/>
                <a:gd name="T24" fmla="*/ 396 w 700"/>
                <a:gd name="T25" fmla="*/ 482 h 579"/>
                <a:gd name="T26" fmla="*/ 439 w 700"/>
                <a:gd name="T27" fmla="*/ 559 h 579"/>
                <a:gd name="T28" fmla="*/ 424 w 700"/>
                <a:gd name="T29" fmla="*/ 389 h 579"/>
                <a:gd name="T30" fmla="*/ 20 w 700"/>
                <a:gd name="T31" fmla="*/ 389 h 579"/>
                <a:gd name="T32" fmla="*/ 20 w 700"/>
                <a:gd name="T33" fmla="*/ 20 h 579"/>
                <a:gd name="T34" fmla="*/ 424 w 700"/>
                <a:gd name="T35" fmla="*/ 20 h 579"/>
                <a:gd name="T36" fmla="*/ 424 w 700"/>
                <a:gd name="T37" fmla="*/ 389 h 579"/>
                <a:gd name="T38" fmla="*/ 680 w 700"/>
                <a:gd name="T39" fmla="*/ 389 h 579"/>
                <a:gd name="T40" fmla="*/ 444 w 700"/>
                <a:gd name="T41" fmla="*/ 389 h 579"/>
                <a:gd name="T42" fmla="*/ 444 w 700"/>
                <a:gd name="T43" fmla="*/ 213 h 579"/>
                <a:gd name="T44" fmla="*/ 680 w 700"/>
                <a:gd name="T45" fmla="*/ 213 h 579"/>
                <a:gd name="T46" fmla="*/ 680 w 700"/>
                <a:gd name="T47" fmla="*/ 389 h 579"/>
                <a:gd name="T48" fmla="*/ 680 w 700"/>
                <a:gd name="T49" fmla="*/ 194 h 579"/>
                <a:gd name="T50" fmla="*/ 444 w 700"/>
                <a:gd name="T51" fmla="*/ 194 h 579"/>
                <a:gd name="T52" fmla="*/ 444 w 700"/>
                <a:gd name="T53" fmla="*/ 20 h 579"/>
                <a:gd name="T54" fmla="*/ 680 w 700"/>
                <a:gd name="T55" fmla="*/ 20 h 579"/>
                <a:gd name="T56" fmla="*/ 680 w 700"/>
                <a:gd name="T57" fmla="*/ 194 h 5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700" h="579">
                  <a:moveTo>
                    <a:pt x="700" y="0"/>
                  </a:moveTo>
                  <a:lnTo>
                    <a:pt x="0" y="0"/>
                  </a:lnTo>
                  <a:lnTo>
                    <a:pt x="0" y="482"/>
                  </a:lnTo>
                  <a:lnTo>
                    <a:pt x="280" y="482"/>
                  </a:lnTo>
                  <a:lnTo>
                    <a:pt x="224" y="579"/>
                  </a:lnTo>
                  <a:lnTo>
                    <a:pt x="476" y="579"/>
                  </a:lnTo>
                  <a:lnTo>
                    <a:pt x="420" y="482"/>
                  </a:lnTo>
                  <a:lnTo>
                    <a:pt x="700" y="482"/>
                  </a:lnTo>
                  <a:lnTo>
                    <a:pt x="700" y="0"/>
                  </a:lnTo>
                  <a:close/>
                  <a:moveTo>
                    <a:pt x="439" y="559"/>
                  </a:moveTo>
                  <a:lnTo>
                    <a:pt x="261" y="559"/>
                  </a:lnTo>
                  <a:lnTo>
                    <a:pt x="303" y="482"/>
                  </a:lnTo>
                  <a:lnTo>
                    <a:pt x="396" y="482"/>
                  </a:lnTo>
                  <a:lnTo>
                    <a:pt x="439" y="559"/>
                  </a:lnTo>
                  <a:close/>
                  <a:moveTo>
                    <a:pt x="424" y="389"/>
                  </a:moveTo>
                  <a:lnTo>
                    <a:pt x="20" y="389"/>
                  </a:lnTo>
                  <a:lnTo>
                    <a:pt x="20" y="20"/>
                  </a:lnTo>
                  <a:lnTo>
                    <a:pt x="424" y="20"/>
                  </a:lnTo>
                  <a:lnTo>
                    <a:pt x="424" y="389"/>
                  </a:lnTo>
                  <a:close/>
                  <a:moveTo>
                    <a:pt x="680" y="389"/>
                  </a:moveTo>
                  <a:lnTo>
                    <a:pt x="444" y="389"/>
                  </a:lnTo>
                  <a:lnTo>
                    <a:pt x="444" y="213"/>
                  </a:lnTo>
                  <a:lnTo>
                    <a:pt x="680" y="213"/>
                  </a:lnTo>
                  <a:lnTo>
                    <a:pt x="680" y="389"/>
                  </a:lnTo>
                  <a:close/>
                  <a:moveTo>
                    <a:pt x="680" y="194"/>
                  </a:moveTo>
                  <a:lnTo>
                    <a:pt x="444" y="194"/>
                  </a:lnTo>
                  <a:lnTo>
                    <a:pt x="444" y="20"/>
                  </a:lnTo>
                  <a:lnTo>
                    <a:pt x="680" y="20"/>
                  </a:lnTo>
                  <a:lnTo>
                    <a:pt x="680" y="19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5" name="Freeform 31">
              <a:extLst>
                <a:ext uri="{FF2B5EF4-FFF2-40B4-BE49-F238E27FC236}">
                  <a16:creationId xmlns:a16="http://schemas.microsoft.com/office/drawing/2014/main" id="{6BF48667-B3FD-B30E-FAA9-512AA02ED681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947" y="2067"/>
              <a:ext cx="193" cy="254"/>
            </a:xfrm>
            <a:custGeom>
              <a:avLst/>
              <a:gdLst>
                <a:gd name="T0" fmla="*/ 49 w 158"/>
                <a:gd name="T1" fmla="*/ 126 h 207"/>
                <a:gd name="T2" fmla="*/ 18 w 158"/>
                <a:gd name="T3" fmla="*/ 139 h 207"/>
                <a:gd name="T4" fmla="*/ 0 w 158"/>
                <a:gd name="T5" fmla="*/ 178 h 207"/>
                <a:gd name="T6" fmla="*/ 67 w 158"/>
                <a:gd name="T7" fmla="*/ 207 h 207"/>
                <a:gd name="T8" fmla="*/ 86 w 158"/>
                <a:gd name="T9" fmla="*/ 207 h 207"/>
                <a:gd name="T10" fmla="*/ 158 w 158"/>
                <a:gd name="T11" fmla="*/ 178 h 207"/>
                <a:gd name="T12" fmla="*/ 140 w 158"/>
                <a:gd name="T13" fmla="*/ 140 h 207"/>
                <a:gd name="T14" fmla="*/ 109 w 158"/>
                <a:gd name="T15" fmla="*/ 126 h 207"/>
                <a:gd name="T16" fmla="*/ 108 w 158"/>
                <a:gd name="T17" fmla="*/ 126 h 207"/>
                <a:gd name="T18" fmla="*/ 108 w 158"/>
                <a:gd name="T19" fmla="*/ 126 h 207"/>
                <a:gd name="T20" fmla="*/ 104 w 158"/>
                <a:gd name="T21" fmla="*/ 121 h 207"/>
                <a:gd name="T22" fmla="*/ 104 w 158"/>
                <a:gd name="T23" fmla="*/ 111 h 207"/>
                <a:gd name="T24" fmla="*/ 104 w 158"/>
                <a:gd name="T25" fmla="*/ 111 h 207"/>
                <a:gd name="T26" fmla="*/ 104 w 158"/>
                <a:gd name="T27" fmla="*/ 111 h 207"/>
                <a:gd name="T28" fmla="*/ 114 w 158"/>
                <a:gd name="T29" fmla="*/ 108 h 207"/>
                <a:gd name="T30" fmla="*/ 114 w 158"/>
                <a:gd name="T31" fmla="*/ 107 h 207"/>
                <a:gd name="T32" fmla="*/ 114 w 158"/>
                <a:gd name="T33" fmla="*/ 13 h 207"/>
                <a:gd name="T34" fmla="*/ 89 w 158"/>
                <a:gd name="T35" fmla="*/ 0 h 207"/>
                <a:gd name="T36" fmla="*/ 77 w 158"/>
                <a:gd name="T37" fmla="*/ 3 h 207"/>
                <a:gd name="T38" fmla="*/ 69 w 158"/>
                <a:gd name="T39" fmla="*/ 1 h 207"/>
                <a:gd name="T40" fmla="*/ 60 w 158"/>
                <a:gd name="T41" fmla="*/ 3 h 207"/>
                <a:gd name="T42" fmla="*/ 27 w 158"/>
                <a:gd name="T43" fmla="*/ 48 h 207"/>
                <a:gd name="T44" fmla="*/ 43 w 158"/>
                <a:gd name="T45" fmla="*/ 107 h 207"/>
                <a:gd name="T46" fmla="*/ 43 w 158"/>
                <a:gd name="T47" fmla="*/ 108 h 207"/>
                <a:gd name="T48" fmla="*/ 53 w 158"/>
                <a:gd name="T49" fmla="*/ 109 h 207"/>
                <a:gd name="T50" fmla="*/ 54 w 158"/>
                <a:gd name="T51" fmla="*/ 111 h 207"/>
                <a:gd name="T52" fmla="*/ 54 w 158"/>
                <a:gd name="T53" fmla="*/ 121 h 207"/>
                <a:gd name="T54" fmla="*/ 49 w 158"/>
                <a:gd name="T55" fmla="*/ 126 h 207"/>
                <a:gd name="T56" fmla="*/ 47 w 158"/>
                <a:gd name="T57" fmla="*/ 84 h 207"/>
                <a:gd name="T58" fmla="*/ 59 w 158"/>
                <a:gd name="T59" fmla="*/ 36 h 207"/>
                <a:gd name="T60" fmla="*/ 92 w 158"/>
                <a:gd name="T61" fmla="*/ 51 h 207"/>
                <a:gd name="T62" fmla="*/ 107 w 158"/>
                <a:gd name="T63" fmla="*/ 54 h 207"/>
                <a:gd name="T64" fmla="*/ 107 w 158"/>
                <a:gd name="T65" fmla="*/ 54 h 207"/>
                <a:gd name="T66" fmla="*/ 113 w 158"/>
                <a:gd name="T67" fmla="*/ 61 h 207"/>
                <a:gd name="T68" fmla="*/ 113 w 158"/>
                <a:gd name="T69" fmla="*/ 61 h 207"/>
                <a:gd name="T70" fmla="*/ 79 w 158"/>
                <a:gd name="T71" fmla="*/ 120 h 207"/>
                <a:gd name="T72" fmla="*/ 79 w 158"/>
                <a:gd name="T73" fmla="*/ 120 h 207"/>
                <a:gd name="T74" fmla="*/ 47 w 158"/>
                <a:gd name="T75" fmla="*/ 84 h 207"/>
                <a:gd name="T76" fmla="*/ 59 w 158"/>
                <a:gd name="T77" fmla="*/ 121 h 207"/>
                <a:gd name="T78" fmla="*/ 59 w 158"/>
                <a:gd name="T79" fmla="*/ 117 h 207"/>
                <a:gd name="T80" fmla="*/ 79 w 158"/>
                <a:gd name="T81" fmla="*/ 125 h 207"/>
                <a:gd name="T82" fmla="*/ 79 w 158"/>
                <a:gd name="T83" fmla="*/ 125 h 207"/>
                <a:gd name="T84" fmla="*/ 98 w 158"/>
                <a:gd name="T85" fmla="*/ 117 h 207"/>
                <a:gd name="T86" fmla="*/ 98 w 158"/>
                <a:gd name="T87" fmla="*/ 121 h 207"/>
                <a:gd name="T88" fmla="*/ 107 w 158"/>
                <a:gd name="T89" fmla="*/ 131 h 207"/>
                <a:gd name="T90" fmla="*/ 108 w 158"/>
                <a:gd name="T91" fmla="*/ 131 h 207"/>
                <a:gd name="T92" fmla="*/ 108 w 158"/>
                <a:gd name="T93" fmla="*/ 131 h 207"/>
                <a:gd name="T94" fmla="*/ 109 w 158"/>
                <a:gd name="T95" fmla="*/ 131 h 207"/>
                <a:gd name="T96" fmla="*/ 111 w 158"/>
                <a:gd name="T97" fmla="*/ 132 h 207"/>
                <a:gd name="T98" fmla="*/ 77 w 158"/>
                <a:gd name="T99" fmla="*/ 144 h 207"/>
                <a:gd name="T100" fmla="*/ 48 w 158"/>
                <a:gd name="T101" fmla="*/ 131 h 207"/>
                <a:gd name="T102" fmla="*/ 49 w 158"/>
                <a:gd name="T103" fmla="*/ 131 h 207"/>
                <a:gd name="T104" fmla="*/ 50 w 158"/>
                <a:gd name="T105" fmla="*/ 131 h 207"/>
                <a:gd name="T106" fmla="*/ 50 w 158"/>
                <a:gd name="T107" fmla="*/ 131 h 207"/>
                <a:gd name="T108" fmla="*/ 59 w 158"/>
                <a:gd name="T109" fmla="*/ 121 h 20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</a:cxnLst>
              <a:rect l="0" t="0" r="r" b="b"/>
              <a:pathLst>
                <a:path w="158" h="207">
                  <a:moveTo>
                    <a:pt x="49" y="126"/>
                  </a:moveTo>
                  <a:cubicBezTo>
                    <a:pt x="27" y="130"/>
                    <a:pt x="18" y="139"/>
                    <a:pt x="18" y="139"/>
                  </a:cubicBezTo>
                  <a:cubicBezTo>
                    <a:pt x="13" y="144"/>
                    <a:pt x="5" y="155"/>
                    <a:pt x="0" y="178"/>
                  </a:cubicBezTo>
                  <a:cubicBezTo>
                    <a:pt x="10" y="187"/>
                    <a:pt x="34" y="203"/>
                    <a:pt x="67" y="207"/>
                  </a:cubicBezTo>
                  <a:cubicBezTo>
                    <a:pt x="86" y="207"/>
                    <a:pt x="86" y="207"/>
                    <a:pt x="86" y="207"/>
                  </a:cubicBezTo>
                  <a:cubicBezTo>
                    <a:pt x="100" y="205"/>
                    <a:pt x="133" y="199"/>
                    <a:pt x="158" y="178"/>
                  </a:cubicBezTo>
                  <a:cubicBezTo>
                    <a:pt x="154" y="155"/>
                    <a:pt x="145" y="144"/>
                    <a:pt x="140" y="140"/>
                  </a:cubicBezTo>
                  <a:cubicBezTo>
                    <a:pt x="129" y="129"/>
                    <a:pt x="109" y="126"/>
                    <a:pt x="109" y="126"/>
                  </a:cubicBezTo>
                  <a:cubicBezTo>
                    <a:pt x="109" y="126"/>
                    <a:pt x="109" y="126"/>
                    <a:pt x="108" y="126"/>
                  </a:cubicBezTo>
                  <a:cubicBezTo>
                    <a:pt x="108" y="126"/>
                    <a:pt x="108" y="126"/>
                    <a:pt x="108" y="126"/>
                  </a:cubicBezTo>
                  <a:cubicBezTo>
                    <a:pt x="107" y="126"/>
                    <a:pt x="104" y="124"/>
                    <a:pt x="104" y="121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04" y="111"/>
                    <a:pt x="104" y="111"/>
                    <a:pt x="104" y="111"/>
                  </a:cubicBezTo>
                  <a:cubicBezTo>
                    <a:pt x="114" y="108"/>
                    <a:pt x="114" y="108"/>
                    <a:pt x="114" y="108"/>
                  </a:cubicBezTo>
                  <a:cubicBezTo>
                    <a:pt x="114" y="107"/>
                    <a:pt x="114" y="107"/>
                    <a:pt x="114" y="107"/>
                  </a:cubicBezTo>
                  <a:cubicBezTo>
                    <a:pt x="115" y="107"/>
                    <a:pt x="151" y="56"/>
                    <a:pt x="114" y="13"/>
                  </a:cubicBezTo>
                  <a:cubicBezTo>
                    <a:pt x="114" y="12"/>
                    <a:pt x="103" y="0"/>
                    <a:pt x="89" y="0"/>
                  </a:cubicBezTo>
                  <a:cubicBezTo>
                    <a:pt x="85" y="0"/>
                    <a:pt x="81" y="1"/>
                    <a:pt x="77" y="3"/>
                  </a:cubicBezTo>
                  <a:cubicBezTo>
                    <a:pt x="76" y="2"/>
                    <a:pt x="73" y="1"/>
                    <a:pt x="69" y="1"/>
                  </a:cubicBezTo>
                  <a:cubicBezTo>
                    <a:pt x="66" y="1"/>
                    <a:pt x="63" y="2"/>
                    <a:pt x="60" y="3"/>
                  </a:cubicBezTo>
                  <a:cubicBezTo>
                    <a:pt x="60" y="3"/>
                    <a:pt x="31" y="15"/>
                    <a:pt x="27" y="48"/>
                  </a:cubicBezTo>
                  <a:cubicBezTo>
                    <a:pt x="27" y="52"/>
                    <a:pt x="24" y="80"/>
                    <a:pt x="43" y="107"/>
                  </a:cubicBezTo>
                  <a:cubicBezTo>
                    <a:pt x="43" y="108"/>
                    <a:pt x="43" y="108"/>
                    <a:pt x="43" y="108"/>
                  </a:cubicBezTo>
                  <a:cubicBezTo>
                    <a:pt x="53" y="109"/>
                    <a:pt x="53" y="109"/>
                    <a:pt x="53" y="109"/>
                  </a:cubicBezTo>
                  <a:cubicBezTo>
                    <a:pt x="53" y="110"/>
                    <a:pt x="53" y="110"/>
                    <a:pt x="54" y="111"/>
                  </a:cubicBezTo>
                  <a:cubicBezTo>
                    <a:pt x="54" y="121"/>
                    <a:pt x="54" y="121"/>
                    <a:pt x="54" y="121"/>
                  </a:cubicBezTo>
                  <a:cubicBezTo>
                    <a:pt x="54" y="124"/>
                    <a:pt x="50" y="126"/>
                    <a:pt x="49" y="126"/>
                  </a:cubicBezTo>
                  <a:close/>
                  <a:moveTo>
                    <a:pt x="47" y="84"/>
                  </a:moveTo>
                  <a:cubicBezTo>
                    <a:pt x="40" y="56"/>
                    <a:pt x="54" y="41"/>
                    <a:pt x="59" y="36"/>
                  </a:cubicBezTo>
                  <a:cubicBezTo>
                    <a:pt x="69" y="48"/>
                    <a:pt x="90" y="51"/>
                    <a:pt x="92" y="51"/>
                  </a:cubicBezTo>
                  <a:cubicBezTo>
                    <a:pt x="101" y="52"/>
                    <a:pt x="106" y="54"/>
                    <a:pt x="107" y="54"/>
                  </a:cubicBezTo>
                  <a:cubicBezTo>
                    <a:pt x="107" y="54"/>
                    <a:pt x="107" y="54"/>
                    <a:pt x="107" y="54"/>
                  </a:cubicBezTo>
                  <a:cubicBezTo>
                    <a:pt x="114" y="56"/>
                    <a:pt x="113" y="61"/>
                    <a:pt x="113" y="61"/>
                  </a:cubicBezTo>
                  <a:cubicBezTo>
                    <a:pt x="113" y="61"/>
                    <a:pt x="113" y="61"/>
                    <a:pt x="113" y="61"/>
                  </a:cubicBezTo>
                  <a:cubicBezTo>
                    <a:pt x="110" y="118"/>
                    <a:pt x="83" y="120"/>
                    <a:pt x="79" y="120"/>
                  </a:cubicBezTo>
                  <a:cubicBezTo>
                    <a:pt x="79" y="120"/>
                    <a:pt x="79" y="120"/>
                    <a:pt x="79" y="120"/>
                  </a:cubicBezTo>
                  <a:cubicBezTo>
                    <a:pt x="57" y="120"/>
                    <a:pt x="48" y="85"/>
                    <a:pt x="47" y="84"/>
                  </a:cubicBezTo>
                  <a:close/>
                  <a:moveTo>
                    <a:pt x="59" y="121"/>
                  </a:moveTo>
                  <a:cubicBezTo>
                    <a:pt x="59" y="117"/>
                    <a:pt x="59" y="117"/>
                    <a:pt x="59" y="117"/>
                  </a:cubicBezTo>
                  <a:cubicBezTo>
                    <a:pt x="65" y="122"/>
                    <a:pt x="72" y="125"/>
                    <a:pt x="79" y="125"/>
                  </a:cubicBezTo>
                  <a:cubicBezTo>
                    <a:pt x="79" y="125"/>
                    <a:pt x="79" y="125"/>
                    <a:pt x="79" y="125"/>
                  </a:cubicBezTo>
                  <a:cubicBezTo>
                    <a:pt x="81" y="125"/>
                    <a:pt x="90" y="125"/>
                    <a:pt x="98" y="117"/>
                  </a:cubicBezTo>
                  <a:cubicBezTo>
                    <a:pt x="98" y="121"/>
                    <a:pt x="98" y="121"/>
                    <a:pt x="98" y="121"/>
                  </a:cubicBezTo>
                  <a:cubicBezTo>
                    <a:pt x="98" y="127"/>
                    <a:pt x="103" y="130"/>
                    <a:pt x="107" y="131"/>
                  </a:cubicBezTo>
                  <a:cubicBezTo>
                    <a:pt x="107" y="131"/>
                    <a:pt x="108" y="131"/>
                    <a:pt x="108" y="131"/>
                  </a:cubicBezTo>
                  <a:cubicBezTo>
                    <a:pt x="108" y="131"/>
                    <a:pt x="108" y="131"/>
                    <a:pt x="108" y="131"/>
                  </a:cubicBezTo>
                  <a:cubicBezTo>
                    <a:pt x="109" y="131"/>
                    <a:pt x="109" y="131"/>
                    <a:pt x="109" y="131"/>
                  </a:cubicBezTo>
                  <a:cubicBezTo>
                    <a:pt x="109" y="131"/>
                    <a:pt x="110" y="131"/>
                    <a:pt x="111" y="132"/>
                  </a:cubicBezTo>
                  <a:cubicBezTo>
                    <a:pt x="100" y="140"/>
                    <a:pt x="88" y="145"/>
                    <a:pt x="77" y="144"/>
                  </a:cubicBezTo>
                  <a:cubicBezTo>
                    <a:pt x="63" y="143"/>
                    <a:pt x="53" y="136"/>
                    <a:pt x="48" y="131"/>
                  </a:cubicBezTo>
                  <a:cubicBezTo>
                    <a:pt x="49" y="131"/>
                    <a:pt x="49" y="131"/>
                    <a:pt x="49" y="131"/>
                  </a:cubicBezTo>
                  <a:cubicBezTo>
                    <a:pt x="49" y="131"/>
                    <a:pt x="50" y="131"/>
                    <a:pt x="50" y="131"/>
                  </a:cubicBezTo>
                  <a:cubicBezTo>
                    <a:pt x="50" y="131"/>
                    <a:pt x="50" y="131"/>
                    <a:pt x="50" y="131"/>
                  </a:cubicBezTo>
                  <a:cubicBezTo>
                    <a:pt x="55" y="130"/>
                    <a:pt x="59" y="127"/>
                    <a:pt x="59" y="121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6" name="Freeform 32">
              <a:extLst>
                <a:ext uri="{FF2B5EF4-FFF2-40B4-BE49-F238E27FC236}">
                  <a16:creationId xmlns:a16="http://schemas.microsoft.com/office/drawing/2014/main" id="{58347048-1AF6-8D0E-4E44-83F5A9BADB9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889" y="2019"/>
              <a:ext cx="309" cy="309"/>
            </a:xfrm>
            <a:custGeom>
              <a:avLst/>
              <a:gdLst>
                <a:gd name="T0" fmla="*/ 126 w 252"/>
                <a:gd name="T1" fmla="*/ 252 h 252"/>
                <a:gd name="T2" fmla="*/ 0 w 252"/>
                <a:gd name="T3" fmla="*/ 126 h 252"/>
                <a:gd name="T4" fmla="*/ 126 w 252"/>
                <a:gd name="T5" fmla="*/ 0 h 252"/>
                <a:gd name="T6" fmla="*/ 252 w 252"/>
                <a:gd name="T7" fmla="*/ 126 h 252"/>
                <a:gd name="T8" fmla="*/ 126 w 252"/>
                <a:gd name="T9" fmla="*/ 252 h 252"/>
                <a:gd name="T10" fmla="*/ 126 w 252"/>
                <a:gd name="T11" fmla="*/ 12 h 252"/>
                <a:gd name="T12" fmla="*/ 12 w 252"/>
                <a:gd name="T13" fmla="*/ 126 h 252"/>
                <a:gd name="T14" fmla="*/ 126 w 252"/>
                <a:gd name="T15" fmla="*/ 240 h 252"/>
                <a:gd name="T16" fmla="*/ 240 w 252"/>
                <a:gd name="T17" fmla="*/ 126 h 252"/>
                <a:gd name="T18" fmla="*/ 126 w 252"/>
                <a:gd name="T19" fmla="*/ 12 h 2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252" h="252">
                  <a:moveTo>
                    <a:pt x="126" y="252"/>
                  </a:moveTo>
                  <a:cubicBezTo>
                    <a:pt x="56" y="252"/>
                    <a:pt x="0" y="196"/>
                    <a:pt x="0" y="126"/>
                  </a:cubicBezTo>
                  <a:cubicBezTo>
                    <a:pt x="0" y="57"/>
                    <a:pt x="56" y="0"/>
                    <a:pt x="126" y="0"/>
                  </a:cubicBezTo>
                  <a:cubicBezTo>
                    <a:pt x="195" y="0"/>
                    <a:pt x="252" y="57"/>
                    <a:pt x="252" y="126"/>
                  </a:cubicBezTo>
                  <a:cubicBezTo>
                    <a:pt x="252" y="196"/>
                    <a:pt x="195" y="252"/>
                    <a:pt x="126" y="252"/>
                  </a:cubicBezTo>
                  <a:close/>
                  <a:moveTo>
                    <a:pt x="126" y="12"/>
                  </a:moveTo>
                  <a:cubicBezTo>
                    <a:pt x="63" y="12"/>
                    <a:pt x="12" y="63"/>
                    <a:pt x="12" y="126"/>
                  </a:cubicBezTo>
                  <a:cubicBezTo>
                    <a:pt x="12" y="189"/>
                    <a:pt x="63" y="240"/>
                    <a:pt x="126" y="240"/>
                  </a:cubicBezTo>
                  <a:cubicBezTo>
                    <a:pt x="189" y="240"/>
                    <a:pt x="240" y="189"/>
                    <a:pt x="240" y="126"/>
                  </a:cubicBezTo>
                  <a:cubicBezTo>
                    <a:pt x="240" y="63"/>
                    <a:pt x="189" y="12"/>
                    <a:pt x="126" y="12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7" name="Freeform 33">
              <a:extLst>
                <a:ext uri="{FF2B5EF4-FFF2-40B4-BE49-F238E27FC236}">
                  <a16:creationId xmlns:a16="http://schemas.microsoft.com/office/drawing/2014/main" id="{D31754D3-5964-8DED-E2F7-4DDBC9183BB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19" y="2007"/>
              <a:ext cx="131" cy="142"/>
            </a:xfrm>
            <a:custGeom>
              <a:avLst/>
              <a:gdLst>
                <a:gd name="T0" fmla="*/ 107 w 107"/>
                <a:gd name="T1" fmla="*/ 116 h 116"/>
                <a:gd name="T2" fmla="*/ 101 w 107"/>
                <a:gd name="T3" fmla="*/ 94 h 116"/>
                <a:gd name="T4" fmla="*/ 93 w 107"/>
                <a:gd name="T5" fmla="*/ 85 h 116"/>
                <a:gd name="T6" fmla="*/ 75 w 107"/>
                <a:gd name="T7" fmla="*/ 77 h 116"/>
                <a:gd name="T8" fmla="*/ 70 w 107"/>
                <a:gd name="T9" fmla="*/ 76 h 116"/>
                <a:gd name="T10" fmla="*/ 69 w 107"/>
                <a:gd name="T11" fmla="*/ 68 h 116"/>
                <a:gd name="T12" fmla="*/ 77 w 107"/>
                <a:gd name="T13" fmla="*/ 53 h 116"/>
                <a:gd name="T14" fmla="*/ 84 w 107"/>
                <a:gd name="T15" fmla="*/ 44 h 116"/>
                <a:gd name="T16" fmla="*/ 82 w 107"/>
                <a:gd name="T17" fmla="*/ 36 h 116"/>
                <a:gd name="T18" fmla="*/ 80 w 107"/>
                <a:gd name="T19" fmla="*/ 35 h 116"/>
                <a:gd name="T20" fmla="*/ 52 w 107"/>
                <a:gd name="T21" fmla="*/ 0 h 116"/>
                <a:gd name="T22" fmla="*/ 27 w 107"/>
                <a:gd name="T23" fmla="*/ 22 h 116"/>
                <a:gd name="T24" fmla="*/ 27 w 107"/>
                <a:gd name="T25" fmla="*/ 28 h 116"/>
                <a:gd name="T26" fmla="*/ 27 w 107"/>
                <a:gd name="T27" fmla="*/ 35 h 116"/>
                <a:gd name="T28" fmla="*/ 23 w 107"/>
                <a:gd name="T29" fmla="*/ 45 h 116"/>
                <a:gd name="T30" fmla="*/ 23 w 107"/>
                <a:gd name="T31" fmla="*/ 45 h 116"/>
                <a:gd name="T32" fmla="*/ 29 w 107"/>
                <a:gd name="T33" fmla="*/ 53 h 116"/>
                <a:gd name="T34" fmla="*/ 37 w 107"/>
                <a:gd name="T35" fmla="*/ 68 h 116"/>
                <a:gd name="T36" fmla="*/ 36 w 107"/>
                <a:gd name="T37" fmla="*/ 75 h 116"/>
                <a:gd name="T38" fmla="*/ 14 w 107"/>
                <a:gd name="T39" fmla="*/ 85 h 116"/>
                <a:gd name="T40" fmla="*/ 6 w 107"/>
                <a:gd name="T41" fmla="*/ 94 h 116"/>
                <a:gd name="T42" fmla="*/ 0 w 107"/>
                <a:gd name="T43" fmla="*/ 116 h 116"/>
                <a:gd name="T44" fmla="*/ 107 w 107"/>
                <a:gd name="T45" fmla="*/ 116 h 116"/>
                <a:gd name="T46" fmla="*/ 33 w 107"/>
                <a:gd name="T47" fmla="*/ 51 h 116"/>
                <a:gd name="T48" fmla="*/ 32 w 107"/>
                <a:gd name="T49" fmla="*/ 49 h 116"/>
                <a:gd name="T50" fmla="*/ 31 w 107"/>
                <a:gd name="T51" fmla="*/ 49 h 116"/>
                <a:gd name="T52" fmla="*/ 27 w 107"/>
                <a:gd name="T53" fmla="*/ 44 h 116"/>
                <a:gd name="T54" fmla="*/ 29 w 107"/>
                <a:gd name="T55" fmla="*/ 38 h 116"/>
                <a:gd name="T56" fmla="*/ 32 w 107"/>
                <a:gd name="T57" fmla="*/ 44 h 116"/>
                <a:gd name="T58" fmla="*/ 32 w 107"/>
                <a:gd name="T59" fmla="*/ 27 h 116"/>
                <a:gd name="T60" fmla="*/ 34 w 107"/>
                <a:gd name="T61" fmla="*/ 26 h 116"/>
                <a:gd name="T62" fmla="*/ 34 w 107"/>
                <a:gd name="T63" fmla="*/ 26 h 116"/>
                <a:gd name="T64" fmla="*/ 72 w 107"/>
                <a:gd name="T65" fmla="*/ 26 h 116"/>
                <a:gd name="T66" fmla="*/ 72 w 107"/>
                <a:gd name="T67" fmla="*/ 26 h 116"/>
                <a:gd name="T68" fmla="*/ 74 w 107"/>
                <a:gd name="T69" fmla="*/ 27 h 116"/>
                <a:gd name="T70" fmla="*/ 73 w 107"/>
                <a:gd name="T71" fmla="*/ 44 h 116"/>
                <a:gd name="T72" fmla="*/ 78 w 107"/>
                <a:gd name="T73" fmla="*/ 38 h 116"/>
                <a:gd name="T74" fmla="*/ 79 w 107"/>
                <a:gd name="T75" fmla="*/ 39 h 116"/>
                <a:gd name="T76" fmla="*/ 80 w 107"/>
                <a:gd name="T77" fmla="*/ 44 h 116"/>
                <a:gd name="T78" fmla="*/ 75 w 107"/>
                <a:gd name="T79" fmla="*/ 49 h 116"/>
                <a:gd name="T80" fmla="*/ 74 w 107"/>
                <a:gd name="T81" fmla="*/ 49 h 116"/>
                <a:gd name="T82" fmla="*/ 74 w 107"/>
                <a:gd name="T83" fmla="*/ 51 h 116"/>
                <a:gd name="T84" fmla="*/ 53 w 107"/>
                <a:gd name="T85" fmla="*/ 72 h 116"/>
                <a:gd name="T86" fmla="*/ 33 w 107"/>
                <a:gd name="T87" fmla="*/ 51 h 116"/>
                <a:gd name="T88" fmla="*/ 67 w 107"/>
                <a:gd name="T89" fmla="*/ 79 h 116"/>
                <a:gd name="T90" fmla="*/ 53 w 107"/>
                <a:gd name="T91" fmla="*/ 88 h 116"/>
                <a:gd name="T92" fmla="*/ 40 w 107"/>
                <a:gd name="T93" fmla="*/ 79 h 116"/>
                <a:gd name="T94" fmla="*/ 40 w 107"/>
                <a:gd name="T95" fmla="*/ 71 h 116"/>
                <a:gd name="T96" fmla="*/ 53 w 107"/>
                <a:gd name="T97" fmla="*/ 76 h 116"/>
                <a:gd name="T98" fmla="*/ 66 w 107"/>
                <a:gd name="T99" fmla="*/ 71 h 116"/>
                <a:gd name="T100" fmla="*/ 67 w 107"/>
                <a:gd name="T101" fmla="*/ 79 h 116"/>
                <a:gd name="T102" fmla="*/ 36 w 107"/>
                <a:gd name="T103" fmla="*/ 80 h 116"/>
                <a:gd name="T104" fmla="*/ 53 w 107"/>
                <a:gd name="T105" fmla="*/ 91 h 116"/>
                <a:gd name="T106" fmla="*/ 54 w 107"/>
                <a:gd name="T107" fmla="*/ 91 h 116"/>
                <a:gd name="T108" fmla="*/ 71 w 107"/>
                <a:gd name="T109" fmla="*/ 80 h 116"/>
                <a:gd name="T110" fmla="*/ 73 w 107"/>
                <a:gd name="T111" fmla="*/ 80 h 116"/>
                <a:gd name="T112" fmla="*/ 53 w 107"/>
                <a:gd name="T113" fmla="*/ 94 h 116"/>
                <a:gd name="T114" fmla="*/ 34 w 107"/>
                <a:gd name="T115" fmla="*/ 80 h 116"/>
                <a:gd name="T116" fmla="*/ 36 w 107"/>
                <a:gd name="T117" fmla="*/ 80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07" h="116">
                  <a:moveTo>
                    <a:pt x="107" y="116"/>
                  </a:moveTo>
                  <a:cubicBezTo>
                    <a:pt x="101" y="94"/>
                    <a:pt x="101" y="94"/>
                    <a:pt x="101" y="94"/>
                  </a:cubicBezTo>
                  <a:cubicBezTo>
                    <a:pt x="101" y="93"/>
                    <a:pt x="100" y="87"/>
                    <a:pt x="93" y="85"/>
                  </a:cubicBezTo>
                  <a:cubicBezTo>
                    <a:pt x="75" y="77"/>
                    <a:pt x="75" y="77"/>
                    <a:pt x="75" y="77"/>
                  </a:cubicBezTo>
                  <a:cubicBezTo>
                    <a:pt x="70" y="76"/>
                    <a:pt x="70" y="76"/>
                    <a:pt x="70" y="76"/>
                  </a:cubicBezTo>
                  <a:cubicBezTo>
                    <a:pt x="69" y="68"/>
                    <a:pt x="69" y="68"/>
                    <a:pt x="69" y="68"/>
                  </a:cubicBezTo>
                  <a:cubicBezTo>
                    <a:pt x="73" y="65"/>
                    <a:pt x="75" y="60"/>
                    <a:pt x="77" y="53"/>
                  </a:cubicBezTo>
                  <a:cubicBezTo>
                    <a:pt x="80" y="52"/>
                    <a:pt x="83" y="49"/>
                    <a:pt x="84" y="44"/>
                  </a:cubicBezTo>
                  <a:cubicBezTo>
                    <a:pt x="84" y="44"/>
                    <a:pt x="85" y="39"/>
                    <a:pt x="82" y="36"/>
                  </a:cubicBezTo>
                  <a:cubicBezTo>
                    <a:pt x="81" y="35"/>
                    <a:pt x="81" y="35"/>
                    <a:pt x="80" y="35"/>
                  </a:cubicBezTo>
                  <a:cubicBezTo>
                    <a:pt x="81" y="25"/>
                    <a:pt x="80" y="0"/>
                    <a:pt x="52" y="0"/>
                  </a:cubicBezTo>
                  <a:cubicBezTo>
                    <a:pt x="52" y="0"/>
                    <a:pt x="28" y="0"/>
                    <a:pt x="27" y="22"/>
                  </a:cubicBezTo>
                  <a:cubicBezTo>
                    <a:pt x="27" y="24"/>
                    <a:pt x="27" y="26"/>
                    <a:pt x="27" y="28"/>
                  </a:cubicBezTo>
                  <a:cubicBezTo>
                    <a:pt x="27" y="32"/>
                    <a:pt x="27" y="34"/>
                    <a:pt x="27" y="35"/>
                  </a:cubicBezTo>
                  <a:cubicBezTo>
                    <a:pt x="24" y="37"/>
                    <a:pt x="22" y="40"/>
                    <a:pt x="23" y="45"/>
                  </a:cubicBezTo>
                  <a:cubicBezTo>
                    <a:pt x="23" y="45"/>
                    <a:pt x="23" y="45"/>
                    <a:pt x="23" y="45"/>
                  </a:cubicBezTo>
                  <a:cubicBezTo>
                    <a:pt x="23" y="48"/>
                    <a:pt x="26" y="52"/>
                    <a:pt x="29" y="53"/>
                  </a:cubicBezTo>
                  <a:cubicBezTo>
                    <a:pt x="30" y="56"/>
                    <a:pt x="32" y="62"/>
                    <a:pt x="37" y="68"/>
                  </a:cubicBezTo>
                  <a:cubicBezTo>
                    <a:pt x="36" y="75"/>
                    <a:pt x="36" y="75"/>
                    <a:pt x="36" y="75"/>
                  </a:cubicBezTo>
                  <a:cubicBezTo>
                    <a:pt x="14" y="85"/>
                    <a:pt x="14" y="85"/>
                    <a:pt x="14" y="85"/>
                  </a:cubicBezTo>
                  <a:cubicBezTo>
                    <a:pt x="7" y="87"/>
                    <a:pt x="6" y="93"/>
                    <a:pt x="6" y="94"/>
                  </a:cubicBezTo>
                  <a:cubicBezTo>
                    <a:pt x="0" y="116"/>
                    <a:pt x="0" y="116"/>
                    <a:pt x="0" y="116"/>
                  </a:cubicBezTo>
                  <a:lnTo>
                    <a:pt x="107" y="116"/>
                  </a:lnTo>
                  <a:close/>
                  <a:moveTo>
                    <a:pt x="33" y="51"/>
                  </a:moveTo>
                  <a:cubicBezTo>
                    <a:pt x="32" y="49"/>
                    <a:pt x="32" y="49"/>
                    <a:pt x="32" y="49"/>
                  </a:cubicBezTo>
                  <a:cubicBezTo>
                    <a:pt x="31" y="49"/>
                    <a:pt x="31" y="49"/>
                    <a:pt x="31" y="49"/>
                  </a:cubicBezTo>
                  <a:cubicBezTo>
                    <a:pt x="29" y="49"/>
                    <a:pt x="27" y="46"/>
                    <a:pt x="27" y="44"/>
                  </a:cubicBezTo>
                  <a:cubicBezTo>
                    <a:pt x="26" y="40"/>
                    <a:pt x="28" y="39"/>
                    <a:pt x="29" y="38"/>
                  </a:cubicBezTo>
                  <a:cubicBezTo>
                    <a:pt x="30" y="40"/>
                    <a:pt x="31" y="42"/>
                    <a:pt x="32" y="44"/>
                  </a:cubicBezTo>
                  <a:cubicBezTo>
                    <a:pt x="31" y="43"/>
                    <a:pt x="30" y="33"/>
                    <a:pt x="32" y="27"/>
                  </a:cubicBezTo>
                  <a:cubicBezTo>
                    <a:pt x="32" y="27"/>
                    <a:pt x="33" y="26"/>
                    <a:pt x="34" y="26"/>
                  </a:cubicBezTo>
                  <a:cubicBezTo>
                    <a:pt x="34" y="26"/>
                    <a:pt x="34" y="26"/>
                    <a:pt x="34" y="26"/>
                  </a:cubicBezTo>
                  <a:cubicBezTo>
                    <a:pt x="39" y="29"/>
                    <a:pt x="56" y="35"/>
                    <a:pt x="72" y="26"/>
                  </a:cubicBezTo>
                  <a:cubicBezTo>
                    <a:pt x="72" y="26"/>
                    <a:pt x="72" y="26"/>
                    <a:pt x="72" y="26"/>
                  </a:cubicBezTo>
                  <a:cubicBezTo>
                    <a:pt x="73" y="26"/>
                    <a:pt x="74" y="26"/>
                    <a:pt x="74" y="27"/>
                  </a:cubicBezTo>
                  <a:cubicBezTo>
                    <a:pt x="75" y="31"/>
                    <a:pt x="76" y="36"/>
                    <a:pt x="73" y="44"/>
                  </a:cubicBezTo>
                  <a:cubicBezTo>
                    <a:pt x="74" y="43"/>
                    <a:pt x="76" y="38"/>
                    <a:pt x="78" y="38"/>
                  </a:cubicBezTo>
                  <a:cubicBezTo>
                    <a:pt x="79" y="38"/>
                    <a:pt x="79" y="38"/>
                    <a:pt x="79" y="39"/>
                  </a:cubicBezTo>
                  <a:cubicBezTo>
                    <a:pt x="80" y="40"/>
                    <a:pt x="80" y="43"/>
                    <a:pt x="80" y="44"/>
                  </a:cubicBezTo>
                  <a:cubicBezTo>
                    <a:pt x="80" y="48"/>
                    <a:pt x="76" y="49"/>
                    <a:pt x="75" y="49"/>
                  </a:cubicBezTo>
                  <a:cubicBezTo>
                    <a:pt x="74" y="49"/>
                    <a:pt x="74" y="49"/>
                    <a:pt x="74" y="49"/>
                  </a:cubicBezTo>
                  <a:cubicBezTo>
                    <a:pt x="74" y="51"/>
                    <a:pt x="74" y="51"/>
                    <a:pt x="74" y="51"/>
                  </a:cubicBezTo>
                  <a:cubicBezTo>
                    <a:pt x="69" y="72"/>
                    <a:pt x="53" y="72"/>
                    <a:pt x="53" y="72"/>
                  </a:cubicBezTo>
                  <a:cubicBezTo>
                    <a:pt x="39" y="72"/>
                    <a:pt x="33" y="51"/>
                    <a:pt x="33" y="51"/>
                  </a:cubicBezTo>
                  <a:close/>
                  <a:moveTo>
                    <a:pt x="67" y="79"/>
                  </a:moveTo>
                  <a:cubicBezTo>
                    <a:pt x="65" y="82"/>
                    <a:pt x="62" y="87"/>
                    <a:pt x="53" y="88"/>
                  </a:cubicBezTo>
                  <a:cubicBezTo>
                    <a:pt x="44" y="87"/>
                    <a:pt x="41" y="82"/>
                    <a:pt x="40" y="79"/>
                  </a:cubicBezTo>
                  <a:cubicBezTo>
                    <a:pt x="40" y="71"/>
                    <a:pt x="40" y="71"/>
                    <a:pt x="40" y="71"/>
                  </a:cubicBezTo>
                  <a:cubicBezTo>
                    <a:pt x="44" y="74"/>
                    <a:pt x="48" y="76"/>
                    <a:pt x="53" y="76"/>
                  </a:cubicBezTo>
                  <a:cubicBezTo>
                    <a:pt x="53" y="76"/>
                    <a:pt x="59" y="76"/>
                    <a:pt x="66" y="71"/>
                  </a:cubicBezTo>
                  <a:lnTo>
                    <a:pt x="67" y="79"/>
                  </a:lnTo>
                  <a:close/>
                  <a:moveTo>
                    <a:pt x="36" y="80"/>
                  </a:moveTo>
                  <a:cubicBezTo>
                    <a:pt x="37" y="83"/>
                    <a:pt x="41" y="91"/>
                    <a:pt x="53" y="91"/>
                  </a:cubicBezTo>
                  <a:cubicBezTo>
                    <a:pt x="54" y="91"/>
                    <a:pt x="54" y="91"/>
                    <a:pt x="54" y="91"/>
                  </a:cubicBezTo>
                  <a:cubicBezTo>
                    <a:pt x="65" y="90"/>
                    <a:pt x="69" y="83"/>
                    <a:pt x="71" y="80"/>
                  </a:cubicBezTo>
                  <a:cubicBezTo>
                    <a:pt x="73" y="80"/>
                    <a:pt x="73" y="80"/>
                    <a:pt x="73" y="80"/>
                  </a:cubicBezTo>
                  <a:cubicBezTo>
                    <a:pt x="67" y="93"/>
                    <a:pt x="54" y="94"/>
                    <a:pt x="53" y="94"/>
                  </a:cubicBezTo>
                  <a:cubicBezTo>
                    <a:pt x="41" y="94"/>
                    <a:pt x="36" y="84"/>
                    <a:pt x="34" y="80"/>
                  </a:cubicBezTo>
                  <a:lnTo>
                    <a:pt x="36" y="8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8" name="Freeform 34">
              <a:extLst>
                <a:ext uri="{FF2B5EF4-FFF2-40B4-BE49-F238E27FC236}">
                  <a16:creationId xmlns:a16="http://schemas.microsoft.com/office/drawing/2014/main" id="{E639E3AA-9C86-A170-8BFF-E6624812FAAF}"/>
                </a:ext>
              </a:extLst>
            </p:cNvPr>
            <p:cNvSpPr>
              <a:spLocks/>
            </p:cNvSpPr>
            <p:nvPr/>
          </p:nvSpPr>
          <p:spPr bwMode="auto">
            <a:xfrm>
              <a:off x="3347" y="2300"/>
              <a:ext cx="0" cy="0"/>
            </a:xfrm>
            <a:custGeom>
              <a:avLst/>
              <a:gdLst/>
              <a:ahLst/>
              <a:cxnLst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  <a:cxn ang="0">
                  <a:pos x="0" y="0"/>
                </a:cxn>
              </a:cxnLst>
              <a:rect l="0" t="0" r="r" b="b"/>
              <a:pathLst>
                <a:path>
                  <a:moveTo>
                    <a:pt x="0" y="0"/>
                  </a:move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0"/>
                    <a:pt x="0" y="0"/>
                    <a:pt x="0" y="0"/>
                  </a:cubicBezTo>
                  <a:close/>
                </a:path>
              </a:pathLst>
            </a:custGeom>
            <a:solidFill>
              <a:srgbClr val="1FBFC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9" name="Freeform 35">
              <a:extLst>
                <a:ext uri="{FF2B5EF4-FFF2-40B4-BE49-F238E27FC236}">
                  <a16:creationId xmlns:a16="http://schemas.microsoft.com/office/drawing/2014/main" id="{6E20EB96-82CF-2282-2C74-D5639D66C13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321" y="2187"/>
              <a:ext cx="126" cy="157"/>
            </a:xfrm>
            <a:custGeom>
              <a:avLst/>
              <a:gdLst>
                <a:gd name="T0" fmla="*/ 103 w 103"/>
                <a:gd name="T1" fmla="*/ 128 h 128"/>
                <a:gd name="T2" fmla="*/ 95 w 103"/>
                <a:gd name="T3" fmla="*/ 102 h 128"/>
                <a:gd name="T4" fmla="*/ 81 w 103"/>
                <a:gd name="T5" fmla="*/ 93 h 128"/>
                <a:gd name="T6" fmla="*/ 84 w 103"/>
                <a:gd name="T7" fmla="*/ 49 h 128"/>
                <a:gd name="T8" fmla="*/ 84 w 103"/>
                <a:gd name="T9" fmla="*/ 48 h 128"/>
                <a:gd name="T10" fmla="*/ 85 w 103"/>
                <a:gd name="T11" fmla="*/ 45 h 128"/>
                <a:gd name="T12" fmla="*/ 79 w 103"/>
                <a:gd name="T13" fmla="*/ 21 h 128"/>
                <a:gd name="T14" fmla="*/ 38 w 103"/>
                <a:gd name="T15" fmla="*/ 14 h 128"/>
                <a:gd name="T16" fmla="*/ 25 w 103"/>
                <a:gd name="T17" fmla="*/ 19 h 128"/>
                <a:gd name="T18" fmla="*/ 20 w 103"/>
                <a:gd name="T19" fmla="*/ 27 h 128"/>
                <a:gd name="T20" fmla="*/ 17 w 103"/>
                <a:gd name="T21" fmla="*/ 38 h 128"/>
                <a:gd name="T22" fmla="*/ 17 w 103"/>
                <a:gd name="T23" fmla="*/ 45 h 128"/>
                <a:gd name="T24" fmla="*/ 17 w 103"/>
                <a:gd name="T25" fmla="*/ 45 h 128"/>
                <a:gd name="T26" fmla="*/ 17 w 103"/>
                <a:gd name="T27" fmla="*/ 49 h 128"/>
                <a:gd name="T28" fmla="*/ 20 w 103"/>
                <a:gd name="T29" fmla="*/ 92 h 128"/>
                <a:gd name="T30" fmla="*/ 7 w 103"/>
                <a:gd name="T31" fmla="*/ 103 h 128"/>
                <a:gd name="T32" fmla="*/ 0 w 103"/>
                <a:gd name="T33" fmla="*/ 128 h 128"/>
                <a:gd name="T34" fmla="*/ 103 w 103"/>
                <a:gd name="T35" fmla="*/ 128 h 128"/>
                <a:gd name="T36" fmla="*/ 64 w 103"/>
                <a:gd name="T37" fmla="*/ 87 h 128"/>
                <a:gd name="T38" fmla="*/ 64 w 103"/>
                <a:gd name="T39" fmla="*/ 88 h 128"/>
                <a:gd name="T40" fmla="*/ 67 w 103"/>
                <a:gd name="T41" fmla="*/ 91 h 128"/>
                <a:gd name="T42" fmla="*/ 51 w 103"/>
                <a:gd name="T43" fmla="*/ 102 h 128"/>
                <a:gd name="T44" fmla="*/ 35 w 103"/>
                <a:gd name="T45" fmla="*/ 91 h 128"/>
                <a:gd name="T46" fmla="*/ 38 w 103"/>
                <a:gd name="T47" fmla="*/ 86 h 128"/>
                <a:gd name="T48" fmla="*/ 38 w 103"/>
                <a:gd name="T49" fmla="*/ 83 h 128"/>
                <a:gd name="T50" fmla="*/ 51 w 103"/>
                <a:gd name="T51" fmla="*/ 88 h 128"/>
                <a:gd name="T52" fmla="*/ 51 w 103"/>
                <a:gd name="T53" fmla="*/ 88 h 128"/>
                <a:gd name="T54" fmla="*/ 64 w 103"/>
                <a:gd name="T55" fmla="*/ 83 h 128"/>
                <a:gd name="T56" fmla="*/ 64 w 103"/>
                <a:gd name="T57" fmla="*/ 86 h 128"/>
                <a:gd name="T58" fmla="*/ 64 w 103"/>
                <a:gd name="T59" fmla="*/ 87 h 128"/>
                <a:gd name="T60" fmla="*/ 60 w 103"/>
                <a:gd name="T61" fmla="*/ 112 h 128"/>
                <a:gd name="T62" fmla="*/ 52 w 103"/>
                <a:gd name="T63" fmla="*/ 105 h 128"/>
                <a:gd name="T64" fmla="*/ 70 w 103"/>
                <a:gd name="T65" fmla="*/ 93 h 128"/>
                <a:gd name="T66" fmla="*/ 74 w 103"/>
                <a:gd name="T67" fmla="*/ 95 h 128"/>
                <a:gd name="T68" fmla="*/ 60 w 103"/>
                <a:gd name="T69" fmla="*/ 112 h 128"/>
                <a:gd name="T70" fmla="*/ 29 w 103"/>
                <a:gd name="T71" fmla="*/ 46 h 128"/>
                <a:gd name="T72" fmla="*/ 39 w 103"/>
                <a:gd name="T73" fmla="*/ 36 h 128"/>
                <a:gd name="T74" fmla="*/ 73 w 103"/>
                <a:gd name="T75" fmla="*/ 46 h 128"/>
                <a:gd name="T76" fmla="*/ 73 w 103"/>
                <a:gd name="T77" fmla="*/ 47 h 128"/>
                <a:gd name="T78" fmla="*/ 51 w 103"/>
                <a:gd name="T79" fmla="*/ 85 h 128"/>
                <a:gd name="T80" fmla="*/ 51 w 103"/>
                <a:gd name="T81" fmla="*/ 85 h 128"/>
                <a:gd name="T82" fmla="*/ 30 w 103"/>
                <a:gd name="T83" fmla="*/ 61 h 128"/>
                <a:gd name="T84" fmla="*/ 29 w 103"/>
                <a:gd name="T85" fmla="*/ 46 h 128"/>
                <a:gd name="T86" fmla="*/ 32 w 103"/>
                <a:gd name="T87" fmla="*/ 92 h 128"/>
                <a:gd name="T88" fmla="*/ 49 w 103"/>
                <a:gd name="T89" fmla="*/ 105 h 128"/>
                <a:gd name="T90" fmla="*/ 42 w 103"/>
                <a:gd name="T91" fmla="*/ 112 h 128"/>
                <a:gd name="T92" fmla="*/ 27 w 103"/>
                <a:gd name="T93" fmla="*/ 94 h 128"/>
                <a:gd name="T94" fmla="*/ 32 w 103"/>
                <a:gd name="T95" fmla="*/ 92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</a:cxnLst>
              <a:rect l="0" t="0" r="r" b="b"/>
              <a:pathLst>
                <a:path w="103" h="128">
                  <a:moveTo>
                    <a:pt x="103" y="128"/>
                  </a:moveTo>
                  <a:cubicBezTo>
                    <a:pt x="102" y="120"/>
                    <a:pt x="100" y="109"/>
                    <a:pt x="95" y="102"/>
                  </a:cubicBezTo>
                  <a:cubicBezTo>
                    <a:pt x="95" y="102"/>
                    <a:pt x="91" y="97"/>
                    <a:pt x="81" y="93"/>
                  </a:cubicBezTo>
                  <a:cubicBezTo>
                    <a:pt x="84" y="49"/>
                    <a:pt x="84" y="49"/>
                    <a:pt x="84" y="49"/>
                  </a:cubicBezTo>
                  <a:cubicBezTo>
                    <a:pt x="84" y="48"/>
                    <a:pt x="84" y="48"/>
                    <a:pt x="84" y="48"/>
                  </a:cubicBezTo>
                  <a:cubicBezTo>
                    <a:pt x="85" y="47"/>
                    <a:pt x="85" y="46"/>
                    <a:pt x="85" y="45"/>
                  </a:cubicBezTo>
                  <a:cubicBezTo>
                    <a:pt x="85" y="37"/>
                    <a:pt x="84" y="28"/>
                    <a:pt x="79" y="21"/>
                  </a:cubicBezTo>
                  <a:cubicBezTo>
                    <a:pt x="78" y="20"/>
                    <a:pt x="62" y="0"/>
                    <a:pt x="38" y="14"/>
                  </a:cubicBezTo>
                  <a:cubicBezTo>
                    <a:pt x="38" y="14"/>
                    <a:pt x="30" y="13"/>
                    <a:pt x="25" y="19"/>
                  </a:cubicBezTo>
                  <a:cubicBezTo>
                    <a:pt x="23" y="22"/>
                    <a:pt x="21" y="24"/>
                    <a:pt x="20" y="27"/>
                  </a:cubicBezTo>
                  <a:cubicBezTo>
                    <a:pt x="18" y="31"/>
                    <a:pt x="17" y="34"/>
                    <a:pt x="17" y="38"/>
                  </a:cubicBezTo>
                  <a:cubicBezTo>
                    <a:pt x="17" y="39"/>
                    <a:pt x="16" y="41"/>
                    <a:pt x="17" y="45"/>
                  </a:cubicBezTo>
                  <a:cubicBezTo>
                    <a:pt x="17" y="45"/>
                    <a:pt x="17" y="45"/>
                    <a:pt x="17" y="45"/>
                  </a:cubicBezTo>
                  <a:cubicBezTo>
                    <a:pt x="17" y="46"/>
                    <a:pt x="17" y="47"/>
                    <a:pt x="17" y="49"/>
                  </a:cubicBezTo>
                  <a:cubicBezTo>
                    <a:pt x="20" y="92"/>
                    <a:pt x="20" y="92"/>
                    <a:pt x="20" y="92"/>
                  </a:cubicBezTo>
                  <a:cubicBezTo>
                    <a:pt x="11" y="96"/>
                    <a:pt x="8" y="102"/>
                    <a:pt x="7" y="103"/>
                  </a:cubicBezTo>
                  <a:cubicBezTo>
                    <a:pt x="3" y="109"/>
                    <a:pt x="1" y="120"/>
                    <a:pt x="0" y="128"/>
                  </a:cubicBezTo>
                  <a:lnTo>
                    <a:pt x="103" y="128"/>
                  </a:lnTo>
                  <a:close/>
                  <a:moveTo>
                    <a:pt x="64" y="87"/>
                  </a:moveTo>
                  <a:cubicBezTo>
                    <a:pt x="64" y="87"/>
                    <a:pt x="64" y="88"/>
                    <a:pt x="64" y="88"/>
                  </a:cubicBezTo>
                  <a:cubicBezTo>
                    <a:pt x="64" y="89"/>
                    <a:pt x="65" y="90"/>
                    <a:pt x="67" y="91"/>
                  </a:cubicBezTo>
                  <a:cubicBezTo>
                    <a:pt x="65" y="94"/>
                    <a:pt x="60" y="99"/>
                    <a:pt x="51" y="102"/>
                  </a:cubicBezTo>
                  <a:cubicBezTo>
                    <a:pt x="41" y="99"/>
                    <a:pt x="37" y="93"/>
                    <a:pt x="35" y="91"/>
                  </a:cubicBezTo>
                  <a:cubicBezTo>
                    <a:pt x="37" y="90"/>
                    <a:pt x="38" y="88"/>
                    <a:pt x="38" y="86"/>
                  </a:cubicBezTo>
                  <a:cubicBezTo>
                    <a:pt x="38" y="83"/>
                    <a:pt x="38" y="83"/>
                    <a:pt x="38" y="83"/>
                  </a:cubicBezTo>
                  <a:cubicBezTo>
                    <a:pt x="42" y="87"/>
                    <a:pt x="46" y="88"/>
                    <a:pt x="51" y="88"/>
                  </a:cubicBezTo>
                  <a:cubicBezTo>
                    <a:pt x="51" y="88"/>
                    <a:pt x="51" y="88"/>
                    <a:pt x="51" y="88"/>
                  </a:cubicBezTo>
                  <a:cubicBezTo>
                    <a:pt x="52" y="88"/>
                    <a:pt x="58" y="88"/>
                    <a:pt x="64" y="83"/>
                  </a:cubicBezTo>
                  <a:cubicBezTo>
                    <a:pt x="64" y="86"/>
                    <a:pt x="64" y="86"/>
                    <a:pt x="64" y="86"/>
                  </a:cubicBezTo>
                  <a:cubicBezTo>
                    <a:pt x="64" y="86"/>
                    <a:pt x="64" y="87"/>
                    <a:pt x="64" y="87"/>
                  </a:cubicBezTo>
                  <a:close/>
                  <a:moveTo>
                    <a:pt x="60" y="112"/>
                  </a:moveTo>
                  <a:cubicBezTo>
                    <a:pt x="52" y="105"/>
                    <a:pt x="52" y="105"/>
                    <a:pt x="52" y="105"/>
                  </a:cubicBezTo>
                  <a:cubicBezTo>
                    <a:pt x="63" y="102"/>
                    <a:pt x="68" y="96"/>
                    <a:pt x="70" y="93"/>
                  </a:cubicBezTo>
                  <a:cubicBezTo>
                    <a:pt x="74" y="95"/>
                    <a:pt x="74" y="95"/>
                    <a:pt x="74" y="95"/>
                  </a:cubicBezTo>
                  <a:cubicBezTo>
                    <a:pt x="69" y="104"/>
                    <a:pt x="62" y="110"/>
                    <a:pt x="60" y="112"/>
                  </a:cubicBezTo>
                  <a:close/>
                  <a:moveTo>
                    <a:pt x="29" y="46"/>
                  </a:moveTo>
                  <a:cubicBezTo>
                    <a:pt x="31" y="45"/>
                    <a:pt x="37" y="43"/>
                    <a:pt x="39" y="36"/>
                  </a:cubicBezTo>
                  <a:cubicBezTo>
                    <a:pt x="39" y="36"/>
                    <a:pt x="52" y="46"/>
                    <a:pt x="73" y="46"/>
                  </a:cubicBezTo>
                  <a:cubicBezTo>
                    <a:pt x="73" y="47"/>
                    <a:pt x="73" y="47"/>
                    <a:pt x="73" y="47"/>
                  </a:cubicBezTo>
                  <a:cubicBezTo>
                    <a:pt x="71" y="84"/>
                    <a:pt x="53" y="85"/>
                    <a:pt x="51" y="85"/>
                  </a:cubicBezTo>
                  <a:cubicBezTo>
                    <a:pt x="51" y="85"/>
                    <a:pt x="51" y="85"/>
                    <a:pt x="51" y="85"/>
                  </a:cubicBezTo>
                  <a:cubicBezTo>
                    <a:pt x="36" y="85"/>
                    <a:pt x="30" y="62"/>
                    <a:pt x="30" y="61"/>
                  </a:cubicBezTo>
                  <a:cubicBezTo>
                    <a:pt x="29" y="56"/>
                    <a:pt x="29" y="50"/>
                    <a:pt x="29" y="46"/>
                  </a:cubicBezTo>
                  <a:close/>
                  <a:moveTo>
                    <a:pt x="32" y="92"/>
                  </a:moveTo>
                  <a:cubicBezTo>
                    <a:pt x="34" y="95"/>
                    <a:pt x="38" y="102"/>
                    <a:pt x="49" y="105"/>
                  </a:cubicBezTo>
                  <a:cubicBezTo>
                    <a:pt x="42" y="112"/>
                    <a:pt x="42" y="112"/>
                    <a:pt x="42" y="112"/>
                  </a:cubicBezTo>
                  <a:cubicBezTo>
                    <a:pt x="39" y="110"/>
                    <a:pt x="31" y="103"/>
                    <a:pt x="27" y="94"/>
                  </a:cubicBezTo>
                  <a:lnTo>
                    <a:pt x="32" y="92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0" name="Group 109">
            <a:extLst>
              <a:ext uri="{FF2B5EF4-FFF2-40B4-BE49-F238E27FC236}">
                <a16:creationId xmlns:a16="http://schemas.microsoft.com/office/drawing/2014/main" id="{F6DFBA4F-BCF0-928B-27B2-80C6F42287F4}"/>
              </a:ext>
            </a:extLst>
          </p:cNvPr>
          <p:cNvGrpSpPr/>
          <p:nvPr/>
        </p:nvGrpSpPr>
        <p:grpSpPr>
          <a:xfrm>
            <a:off x="510492" y="4612017"/>
            <a:ext cx="481367" cy="432788"/>
            <a:chOff x="5241150" y="3943779"/>
            <a:chExt cx="779567" cy="700894"/>
          </a:xfrm>
        </p:grpSpPr>
        <p:grpSp>
          <p:nvGrpSpPr>
            <p:cNvPr id="111" name="Group 110">
              <a:extLst>
                <a:ext uri="{FF2B5EF4-FFF2-40B4-BE49-F238E27FC236}">
                  <a16:creationId xmlns:a16="http://schemas.microsoft.com/office/drawing/2014/main" id="{BD1C106D-E119-4FE2-77A2-CB84BA82B9A5}"/>
                </a:ext>
              </a:extLst>
            </p:cNvPr>
            <p:cNvGrpSpPr/>
            <p:nvPr/>
          </p:nvGrpSpPr>
          <p:grpSpPr>
            <a:xfrm>
              <a:off x="5644207" y="4029389"/>
              <a:ext cx="312885" cy="281522"/>
              <a:chOff x="1479551" y="900795"/>
              <a:chExt cx="665163" cy="598488"/>
            </a:xfrm>
          </p:grpSpPr>
          <p:sp>
            <p:nvSpPr>
              <p:cNvPr id="120" name="Freeform 12">
                <a:extLst>
                  <a:ext uri="{FF2B5EF4-FFF2-40B4-BE49-F238E27FC236}">
                    <a16:creationId xmlns:a16="http://schemas.microsoft.com/office/drawing/2014/main" id="{22410E1E-CE0E-3ADC-8C1A-6BB43877986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492251" y="910320"/>
                <a:ext cx="512763" cy="395288"/>
              </a:xfrm>
              <a:custGeom>
                <a:avLst/>
                <a:gdLst>
                  <a:gd name="T0" fmla="*/ 61 w 323"/>
                  <a:gd name="T1" fmla="*/ 43 h 249"/>
                  <a:gd name="T2" fmla="*/ 323 w 323"/>
                  <a:gd name="T3" fmla="*/ 43 h 249"/>
                  <a:gd name="T4" fmla="*/ 323 w 323"/>
                  <a:gd name="T5" fmla="*/ 0 h 249"/>
                  <a:gd name="T6" fmla="*/ 0 w 323"/>
                  <a:gd name="T7" fmla="*/ 0 h 249"/>
                  <a:gd name="T8" fmla="*/ 0 w 323"/>
                  <a:gd name="T9" fmla="*/ 249 h 249"/>
                  <a:gd name="T10" fmla="*/ 61 w 323"/>
                  <a:gd name="T11" fmla="*/ 249 h 249"/>
                  <a:gd name="T12" fmla="*/ 61 w 323"/>
                  <a:gd name="T13" fmla="*/ 43 h 24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</a:cxnLst>
                <a:rect l="0" t="0" r="r" b="b"/>
                <a:pathLst>
                  <a:path w="323" h="249">
                    <a:moveTo>
                      <a:pt x="61" y="43"/>
                    </a:moveTo>
                    <a:lnTo>
                      <a:pt x="323" y="43"/>
                    </a:lnTo>
                    <a:lnTo>
                      <a:pt x="323" y="0"/>
                    </a:lnTo>
                    <a:lnTo>
                      <a:pt x="0" y="0"/>
                    </a:lnTo>
                    <a:lnTo>
                      <a:pt x="0" y="249"/>
                    </a:lnTo>
                    <a:lnTo>
                      <a:pt x="61" y="249"/>
                    </a:lnTo>
                    <a:lnTo>
                      <a:pt x="61" y="43"/>
                    </a:lnTo>
                    <a:close/>
                  </a:path>
                </a:pathLst>
              </a:cu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1" name="Freeform 110">
                <a:extLst>
                  <a:ext uri="{FF2B5EF4-FFF2-40B4-BE49-F238E27FC236}">
                    <a16:creationId xmlns:a16="http://schemas.microsoft.com/office/drawing/2014/main" id="{432AA736-31FF-5502-28A0-A727F5E4068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589088" y="978583"/>
                <a:ext cx="546100" cy="496888"/>
              </a:xfrm>
              <a:custGeom>
                <a:avLst/>
                <a:gdLst>
                  <a:gd name="T0" fmla="*/ 344 w 344"/>
                  <a:gd name="T1" fmla="*/ 0 h 313"/>
                  <a:gd name="T2" fmla="*/ 344 w 344"/>
                  <a:gd name="T3" fmla="*/ 246 h 313"/>
                  <a:gd name="T4" fmla="*/ 155 w 344"/>
                  <a:gd name="T5" fmla="*/ 246 h 313"/>
                  <a:gd name="T6" fmla="*/ 87 w 344"/>
                  <a:gd name="T7" fmla="*/ 313 h 313"/>
                  <a:gd name="T8" fmla="*/ 87 w 344"/>
                  <a:gd name="T9" fmla="*/ 246 h 313"/>
                  <a:gd name="T10" fmla="*/ 0 w 344"/>
                  <a:gd name="T11" fmla="*/ 246 h 313"/>
                  <a:gd name="T12" fmla="*/ 0 w 344"/>
                  <a:gd name="T13" fmla="*/ 0 h 313"/>
                  <a:gd name="T14" fmla="*/ 344 w 344"/>
                  <a:gd name="T15" fmla="*/ 0 h 313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</a:cxnLst>
                <a:rect l="0" t="0" r="r" b="b"/>
                <a:pathLst>
                  <a:path w="344" h="313">
                    <a:moveTo>
                      <a:pt x="344" y="0"/>
                    </a:moveTo>
                    <a:lnTo>
                      <a:pt x="344" y="246"/>
                    </a:lnTo>
                    <a:lnTo>
                      <a:pt x="155" y="246"/>
                    </a:lnTo>
                    <a:lnTo>
                      <a:pt x="87" y="313"/>
                    </a:lnTo>
                    <a:lnTo>
                      <a:pt x="87" y="246"/>
                    </a:lnTo>
                    <a:lnTo>
                      <a:pt x="0" y="246"/>
                    </a:lnTo>
                    <a:lnTo>
                      <a:pt x="0" y="0"/>
                    </a:lnTo>
                    <a:lnTo>
                      <a:pt x="344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2" name="Freeform 111">
                <a:extLst>
                  <a:ext uri="{FF2B5EF4-FFF2-40B4-BE49-F238E27FC236}">
                    <a16:creationId xmlns:a16="http://schemas.microsoft.com/office/drawing/2014/main" id="{6EF2FA37-1598-40C1-71EF-F267FEE188F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1479551" y="900795"/>
                <a:ext cx="665163" cy="598488"/>
              </a:xfrm>
              <a:custGeom>
                <a:avLst/>
                <a:gdLst>
                  <a:gd name="T0" fmla="*/ 340 w 419"/>
                  <a:gd name="T1" fmla="*/ 43 h 377"/>
                  <a:gd name="T2" fmla="*/ 340 w 419"/>
                  <a:gd name="T3" fmla="*/ 0 h 377"/>
                  <a:gd name="T4" fmla="*/ 0 w 419"/>
                  <a:gd name="T5" fmla="*/ 0 h 377"/>
                  <a:gd name="T6" fmla="*/ 0 w 419"/>
                  <a:gd name="T7" fmla="*/ 260 h 377"/>
                  <a:gd name="T8" fmla="*/ 62 w 419"/>
                  <a:gd name="T9" fmla="*/ 260 h 377"/>
                  <a:gd name="T10" fmla="*/ 62 w 419"/>
                  <a:gd name="T11" fmla="*/ 302 h 377"/>
                  <a:gd name="T12" fmla="*/ 150 w 419"/>
                  <a:gd name="T13" fmla="*/ 302 h 377"/>
                  <a:gd name="T14" fmla="*/ 150 w 419"/>
                  <a:gd name="T15" fmla="*/ 377 h 377"/>
                  <a:gd name="T16" fmla="*/ 226 w 419"/>
                  <a:gd name="T17" fmla="*/ 302 h 377"/>
                  <a:gd name="T18" fmla="*/ 419 w 419"/>
                  <a:gd name="T19" fmla="*/ 302 h 377"/>
                  <a:gd name="T20" fmla="*/ 419 w 419"/>
                  <a:gd name="T21" fmla="*/ 43 h 377"/>
                  <a:gd name="T22" fmla="*/ 340 w 419"/>
                  <a:gd name="T23" fmla="*/ 43 h 377"/>
                  <a:gd name="T24" fmla="*/ 12 w 419"/>
                  <a:gd name="T25" fmla="*/ 248 h 377"/>
                  <a:gd name="T26" fmla="*/ 12 w 419"/>
                  <a:gd name="T27" fmla="*/ 13 h 377"/>
                  <a:gd name="T28" fmla="*/ 327 w 419"/>
                  <a:gd name="T29" fmla="*/ 13 h 377"/>
                  <a:gd name="T30" fmla="*/ 327 w 419"/>
                  <a:gd name="T31" fmla="*/ 43 h 377"/>
                  <a:gd name="T32" fmla="*/ 62 w 419"/>
                  <a:gd name="T33" fmla="*/ 43 h 377"/>
                  <a:gd name="T34" fmla="*/ 62 w 419"/>
                  <a:gd name="T35" fmla="*/ 248 h 377"/>
                  <a:gd name="T36" fmla="*/ 12 w 419"/>
                  <a:gd name="T37" fmla="*/ 248 h 377"/>
                  <a:gd name="T38" fmla="*/ 407 w 419"/>
                  <a:gd name="T39" fmla="*/ 289 h 377"/>
                  <a:gd name="T40" fmla="*/ 221 w 419"/>
                  <a:gd name="T41" fmla="*/ 289 h 377"/>
                  <a:gd name="T42" fmla="*/ 162 w 419"/>
                  <a:gd name="T43" fmla="*/ 347 h 377"/>
                  <a:gd name="T44" fmla="*/ 162 w 419"/>
                  <a:gd name="T45" fmla="*/ 289 h 377"/>
                  <a:gd name="T46" fmla="*/ 74 w 419"/>
                  <a:gd name="T47" fmla="*/ 289 h 377"/>
                  <a:gd name="T48" fmla="*/ 74 w 419"/>
                  <a:gd name="T49" fmla="*/ 55 h 377"/>
                  <a:gd name="T50" fmla="*/ 407 w 419"/>
                  <a:gd name="T51" fmla="*/ 55 h 377"/>
                  <a:gd name="T52" fmla="*/ 407 w 419"/>
                  <a:gd name="T53" fmla="*/ 289 h 3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</a:cxnLst>
                <a:rect l="0" t="0" r="r" b="b"/>
                <a:pathLst>
                  <a:path w="419" h="377">
                    <a:moveTo>
                      <a:pt x="340" y="43"/>
                    </a:moveTo>
                    <a:lnTo>
                      <a:pt x="340" y="0"/>
                    </a:lnTo>
                    <a:lnTo>
                      <a:pt x="0" y="0"/>
                    </a:lnTo>
                    <a:lnTo>
                      <a:pt x="0" y="260"/>
                    </a:lnTo>
                    <a:lnTo>
                      <a:pt x="62" y="260"/>
                    </a:lnTo>
                    <a:lnTo>
                      <a:pt x="62" y="302"/>
                    </a:lnTo>
                    <a:lnTo>
                      <a:pt x="150" y="302"/>
                    </a:lnTo>
                    <a:lnTo>
                      <a:pt x="150" y="377"/>
                    </a:lnTo>
                    <a:lnTo>
                      <a:pt x="226" y="302"/>
                    </a:lnTo>
                    <a:lnTo>
                      <a:pt x="419" y="302"/>
                    </a:lnTo>
                    <a:lnTo>
                      <a:pt x="419" y="43"/>
                    </a:lnTo>
                    <a:lnTo>
                      <a:pt x="340" y="43"/>
                    </a:lnTo>
                    <a:close/>
                    <a:moveTo>
                      <a:pt x="12" y="248"/>
                    </a:moveTo>
                    <a:lnTo>
                      <a:pt x="12" y="13"/>
                    </a:lnTo>
                    <a:lnTo>
                      <a:pt x="327" y="13"/>
                    </a:lnTo>
                    <a:lnTo>
                      <a:pt x="327" y="43"/>
                    </a:lnTo>
                    <a:lnTo>
                      <a:pt x="62" y="43"/>
                    </a:lnTo>
                    <a:lnTo>
                      <a:pt x="62" y="248"/>
                    </a:lnTo>
                    <a:lnTo>
                      <a:pt x="12" y="248"/>
                    </a:lnTo>
                    <a:close/>
                    <a:moveTo>
                      <a:pt x="407" y="289"/>
                    </a:moveTo>
                    <a:lnTo>
                      <a:pt x="221" y="289"/>
                    </a:lnTo>
                    <a:lnTo>
                      <a:pt x="162" y="347"/>
                    </a:lnTo>
                    <a:lnTo>
                      <a:pt x="162" y="289"/>
                    </a:lnTo>
                    <a:lnTo>
                      <a:pt x="74" y="289"/>
                    </a:lnTo>
                    <a:lnTo>
                      <a:pt x="74" y="55"/>
                    </a:lnTo>
                    <a:lnTo>
                      <a:pt x="407" y="55"/>
                    </a:lnTo>
                    <a:lnTo>
                      <a:pt x="407" y="289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3" name="Oval 112">
                <a:extLst>
                  <a:ext uri="{FF2B5EF4-FFF2-40B4-BE49-F238E27FC236}">
                    <a16:creationId xmlns:a16="http://schemas.microsoft.com/office/drawing/2014/main" id="{5D619BA4-80D6-4925-F92C-47886037483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668463" y="1127808"/>
                <a:ext cx="92075" cy="9207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4" name="Freeform 113">
                <a:extLst>
                  <a:ext uri="{FF2B5EF4-FFF2-40B4-BE49-F238E27FC236}">
                    <a16:creationId xmlns:a16="http://schemas.microsoft.com/office/drawing/2014/main" id="{4F19C8AA-D42D-A816-8CDA-074AF0198E7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662113" y="1121458"/>
                <a:ext cx="104775" cy="104775"/>
              </a:xfrm>
              <a:custGeom>
                <a:avLst/>
                <a:gdLst>
                  <a:gd name="T0" fmla="*/ 66 w 70"/>
                  <a:gd name="T1" fmla="*/ 35 h 69"/>
                  <a:gd name="T2" fmla="*/ 62 w 70"/>
                  <a:gd name="T3" fmla="*/ 35 h 69"/>
                  <a:gd name="T4" fmla="*/ 54 w 70"/>
                  <a:gd name="T5" fmla="*/ 54 h 69"/>
                  <a:gd name="T6" fmla="*/ 35 w 70"/>
                  <a:gd name="T7" fmla="*/ 61 h 69"/>
                  <a:gd name="T8" fmla="*/ 16 w 70"/>
                  <a:gd name="T9" fmla="*/ 54 h 69"/>
                  <a:gd name="T10" fmla="*/ 8 w 70"/>
                  <a:gd name="T11" fmla="*/ 35 h 69"/>
                  <a:gd name="T12" fmla="*/ 16 w 70"/>
                  <a:gd name="T13" fmla="*/ 16 h 69"/>
                  <a:gd name="T14" fmla="*/ 35 w 70"/>
                  <a:gd name="T15" fmla="*/ 8 h 69"/>
                  <a:gd name="T16" fmla="*/ 54 w 70"/>
                  <a:gd name="T17" fmla="*/ 16 h 69"/>
                  <a:gd name="T18" fmla="*/ 62 w 70"/>
                  <a:gd name="T19" fmla="*/ 35 h 69"/>
                  <a:gd name="T20" fmla="*/ 66 w 70"/>
                  <a:gd name="T21" fmla="*/ 35 h 69"/>
                  <a:gd name="T22" fmla="*/ 70 w 70"/>
                  <a:gd name="T23" fmla="*/ 35 h 69"/>
                  <a:gd name="T24" fmla="*/ 35 w 70"/>
                  <a:gd name="T25" fmla="*/ 0 h 69"/>
                  <a:gd name="T26" fmla="*/ 0 w 70"/>
                  <a:gd name="T27" fmla="*/ 35 h 69"/>
                  <a:gd name="T28" fmla="*/ 35 w 70"/>
                  <a:gd name="T29" fmla="*/ 69 h 69"/>
                  <a:gd name="T30" fmla="*/ 70 w 70"/>
                  <a:gd name="T31" fmla="*/ 35 h 69"/>
                  <a:gd name="T32" fmla="*/ 66 w 70"/>
                  <a:gd name="T33" fmla="*/ 3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0" h="69">
                    <a:moveTo>
                      <a:pt x="66" y="35"/>
                    </a:moveTo>
                    <a:cubicBezTo>
                      <a:pt x="62" y="35"/>
                      <a:pt x="62" y="35"/>
                      <a:pt x="62" y="35"/>
                    </a:cubicBezTo>
                    <a:cubicBezTo>
                      <a:pt x="62" y="42"/>
                      <a:pt x="59" y="49"/>
                      <a:pt x="54" y="54"/>
                    </a:cubicBezTo>
                    <a:cubicBezTo>
                      <a:pt x="49" y="58"/>
                      <a:pt x="42" y="61"/>
                      <a:pt x="35" y="61"/>
                    </a:cubicBezTo>
                    <a:cubicBezTo>
                      <a:pt x="28" y="61"/>
                      <a:pt x="21" y="58"/>
                      <a:pt x="16" y="54"/>
                    </a:cubicBezTo>
                    <a:cubicBezTo>
                      <a:pt x="11" y="49"/>
                      <a:pt x="8" y="42"/>
                      <a:pt x="8" y="35"/>
                    </a:cubicBezTo>
                    <a:cubicBezTo>
                      <a:pt x="8" y="27"/>
                      <a:pt x="11" y="21"/>
                      <a:pt x="16" y="16"/>
                    </a:cubicBezTo>
                    <a:cubicBezTo>
                      <a:pt x="21" y="11"/>
                      <a:pt x="28" y="8"/>
                      <a:pt x="35" y="8"/>
                    </a:cubicBezTo>
                    <a:cubicBezTo>
                      <a:pt x="42" y="8"/>
                      <a:pt x="49" y="11"/>
                      <a:pt x="54" y="16"/>
                    </a:cubicBezTo>
                    <a:cubicBezTo>
                      <a:pt x="59" y="21"/>
                      <a:pt x="62" y="27"/>
                      <a:pt x="62" y="35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70" y="35"/>
                      <a:pt x="70" y="35"/>
                      <a:pt x="70" y="35"/>
                    </a:cubicBezTo>
                    <a:cubicBezTo>
                      <a:pt x="70" y="15"/>
                      <a:pt x="54" y="0"/>
                      <a:pt x="35" y="0"/>
                    </a:cubicBezTo>
                    <a:cubicBezTo>
                      <a:pt x="16" y="0"/>
                      <a:pt x="0" y="15"/>
                      <a:pt x="0" y="35"/>
                    </a:cubicBezTo>
                    <a:cubicBezTo>
                      <a:pt x="0" y="54"/>
                      <a:pt x="16" y="69"/>
                      <a:pt x="35" y="69"/>
                    </a:cubicBezTo>
                    <a:cubicBezTo>
                      <a:pt x="54" y="69"/>
                      <a:pt x="70" y="54"/>
                      <a:pt x="70" y="35"/>
                    </a:cubicBezTo>
                    <a:lnTo>
                      <a:pt x="66" y="3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5" name="Oval 114">
                <a:extLst>
                  <a:ext uri="{FF2B5EF4-FFF2-40B4-BE49-F238E27FC236}">
                    <a16:creationId xmlns:a16="http://schemas.microsoft.com/office/drawing/2014/main" id="{8E764820-1798-CB58-4A4A-76701479AA4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814513" y="1127808"/>
                <a:ext cx="93663" cy="9207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6" name="Freeform 115">
                <a:extLst>
                  <a:ext uri="{FF2B5EF4-FFF2-40B4-BE49-F238E27FC236}">
                    <a16:creationId xmlns:a16="http://schemas.microsoft.com/office/drawing/2014/main" id="{83D86FBA-228C-65A6-BCDB-F3CBD5D87CB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808163" y="1121458"/>
                <a:ext cx="106363" cy="104775"/>
              </a:xfrm>
              <a:custGeom>
                <a:avLst/>
                <a:gdLst>
                  <a:gd name="T0" fmla="*/ 66 w 70"/>
                  <a:gd name="T1" fmla="*/ 35 h 69"/>
                  <a:gd name="T2" fmla="*/ 62 w 70"/>
                  <a:gd name="T3" fmla="*/ 35 h 69"/>
                  <a:gd name="T4" fmla="*/ 54 w 70"/>
                  <a:gd name="T5" fmla="*/ 54 h 69"/>
                  <a:gd name="T6" fmla="*/ 35 w 70"/>
                  <a:gd name="T7" fmla="*/ 61 h 69"/>
                  <a:gd name="T8" fmla="*/ 16 w 70"/>
                  <a:gd name="T9" fmla="*/ 54 h 69"/>
                  <a:gd name="T10" fmla="*/ 8 w 70"/>
                  <a:gd name="T11" fmla="*/ 35 h 69"/>
                  <a:gd name="T12" fmla="*/ 16 w 70"/>
                  <a:gd name="T13" fmla="*/ 16 h 69"/>
                  <a:gd name="T14" fmla="*/ 35 w 70"/>
                  <a:gd name="T15" fmla="*/ 8 h 69"/>
                  <a:gd name="T16" fmla="*/ 54 w 70"/>
                  <a:gd name="T17" fmla="*/ 16 h 69"/>
                  <a:gd name="T18" fmla="*/ 62 w 70"/>
                  <a:gd name="T19" fmla="*/ 35 h 69"/>
                  <a:gd name="T20" fmla="*/ 66 w 70"/>
                  <a:gd name="T21" fmla="*/ 35 h 69"/>
                  <a:gd name="T22" fmla="*/ 70 w 70"/>
                  <a:gd name="T23" fmla="*/ 35 h 69"/>
                  <a:gd name="T24" fmla="*/ 35 w 70"/>
                  <a:gd name="T25" fmla="*/ 0 h 69"/>
                  <a:gd name="T26" fmla="*/ 0 w 70"/>
                  <a:gd name="T27" fmla="*/ 35 h 69"/>
                  <a:gd name="T28" fmla="*/ 35 w 70"/>
                  <a:gd name="T29" fmla="*/ 69 h 69"/>
                  <a:gd name="T30" fmla="*/ 70 w 70"/>
                  <a:gd name="T31" fmla="*/ 35 h 69"/>
                  <a:gd name="T32" fmla="*/ 66 w 70"/>
                  <a:gd name="T33" fmla="*/ 3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0" h="69">
                    <a:moveTo>
                      <a:pt x="66" y="35"/>
                    </a:moveTo>
                    <a:cubicBezTo>
                      <a:pt x="62" y="35"/>
                      <a:pt x="62" y="35"/>
                      <a:pt x="62" y="35"/>
                    </a:cubicBezTo>
                    <a:cubicBezTo>
                      <a:pt x="62" y="42"/>
                      <a:pt x="59" y="49"/>
                      <a:pt x="54" y="54"/>
                    </a:cubicBezTo>
                    <a:cubicBezTo>
                      <a:pt x="49" y="58"/>
                      <a:pt x="42" y="61"/>
                      <a:pt x="35" y="61"/>
                    </a:cubicBezTo>
                    <a:cubicBezTo>
                      <a:pt x="28" y="61"/>
                      <a:pt x="21" y="58"/>
                      <a:pt x="16" y="54"/>
                    </a:cubicBezTo>
                    <a:cubicBezTo>
                      <a:pt x="11" y="49"/>
                      <a:pt x="8" y="42"/>
                      <a:pt x="8" y="35"/>
                    </a:cubicBezTo>
                    <a:cubicBezTo>
                      <a:pt x="8" y="27"/>
                      <a:pt x="11" y="21"/>
                      <a:pt x="16" y="16"/>
                    </a:cubicBezTo>
                    <a:cubicBezTo>
                      <a:pt x="21" y="11"/>
                      <a:pt x="28" y="8"/>
                      <a:pt x="35" y="8"/>
                    </a:cubicBezTo>
                    <a:cubicBezTo>
                      <a:pt x="42" y="8"/>
                      <a:pt x="49" y="11"/>
                      <a:pt x="54" y="16"/>
                    </a:cubicBezTo>
                    <a:cubicBezTo>
                      <a:pt x="59" y="21"/>
                      <a:pt x="62" y="27"/>
                      <a:pt x="62" y="35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70" y="35"/>
                      <a:pt x="70" y="35"/>
                      <a:pt x="70" y="35"/>
                    </a:cubicBezTo>
                    <a:cubicBezTo>
                      <a:pt x="70" y="15"/>
                      <a:pt x="54" y="0"/>
                      <a:pt x="35" y="0"/>
                    </a:cubicBezTo>
                    <a:cubicBezTo>
                      <a:pt x="16" y="0"/>
                      <a:pt x="0" y="15"/>
                      <a:pt x="0" y="35"/>
                    </a:cubicBezTo>
                    <a:cubicBezTo>
                      <a:pt x="0" y="54"/>
                      <a:pt x="16" y="69"/>
                      <a:pt x="35" y="69"/>
                    </a:cubicBezTo>
                    <a:cubicBezTo>
                      <a:pt x="54" y="69"/>
                      <a:pt x="70" y="54"/>
                      <a:pt x="70" y="35"/>
                    </a:cubicBezTo>
                    <a:lnTo>
                      <a:pt x="66" y="3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7" name="Oval 116">
                <a:extLst>
                  <a:ext uri="{FF2B5EF4-FFF2-40B4-BE49-F238E27FC236}">
                    <a16:creationId xmlns:a16="http://schemas.microsoft.com/office/drawing/2014/main" id="{264CA8EA-F075-C5F3-324D-5F280711449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962151" y="1127808"/>
                <a:ext cx="92075" cy="92075"/>
              </a:xfrm>
              <a:prstGeom prst="ellipse">
                <a:avLst/>
              </a:prstGeom>
              <a:solidFill>
                <a:srgbClr val="FFFFFF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Freeform 117">
                <a:extLst>
                  <a:ext uri="{FF2B5EF4-FFF2-40B4-BE49-F238E27FC236}">
                    <a16:creationId xmlns:a16="http://schemas.microsoft.com/office/drawing/2014/main" id="{D5C2F2FC-F1AD-7325-12DB-779E48E5991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955801" y="1121458"/>
                <a:ext cx="104775" cy="104775"/>
              </a:xfrm>
              <a:custGeom>
                <a:avLst/>
                <a:gdLst>
                  <a:gd name="T0" fmla="*/ 66 w 70"/>
                  <a:gd name="T1" fmla="*/ 35 h 69"/>
                  <a:gd name="T2" fmla="*/ 62 w 70"/>
                  <a:gd name="T3" fmla="*/ 35 h 69"/>
                  <a:gd name="T4" fmla="*/ 54 w 70"/>
                  <a:gd name="T5" fmla="*/ 54 h 69"/>
                  <a:gd name="T6" fmla="*/ 35 w 70"/>
                  <a:gd name="T7" fmla="*/ 61 h 69"/>
                  <a:gd name="T8" fmla="*/ 16 w 70"/>
                  <a:gd name="T9" fmla="*/ 54 h 69"/>
                  <a:gd name="T10" fmla="*/ 8 w 70"/>
                  <a:gd name="T11" fmla="*/ 35 h 69"/>
                  <a:gd name="T12" fmla="*/ 16 w 70"/>
                  <a:gd name="T13" fmla="*/ 16 h 69"/>
                  <a:gd name="T14" fmla="*/ 35 w 70"/>
                  <a:gd name="T15" fmla="*/ 8 h 69"/>
                  <a:gd name="T16" fmla="*/ 54 w 70"/>
                  <a:gd name="T17" fmla="*/ 16 h 69"/>
                  <a:gd name="T18" fmla="*/ 62 w 70"/>
                  <a:gd name="T19" fmla="*/ 35 h 69"/>
                  <a:gd name="T20" fmla="*/ 66 w 70"/>
                  <a:gd name="T21" fmla="*/ 35 h 69"/>
                  <a:gd name="T22" fmla="*/ 70 w 70"/>
                  <a:gd name="T23" fmla="*/ 35 h 69"/>
                  <a:gd name="T24" fmla="*/ 35 w 70"/>
                  <a:gd name="T25" fmla="*/ 0 h 69"/>
                  <a:gd name="T26" fmla="*/ 0 w 70"/>
                  <a:gd name="T27" fmla="*/ 35 h 69"/>
                  <a:gd name="T28" fmla="*/ 35 w 70"/>
                  <a:gd name="T29" fmla="*/ 69 h 69"/>
                  <a:gd name="T30" fmla="*/ 70 w 70"/>
                  <a:gd name="T31" fmla="*/ 35 h 69"/>
                  <a:gd name="T32" fmla="*/ 66 w 70"/>
                  <a:gd name="T33" fmla="*/ 35 h 6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</a:cxnLst>
                <a:rect l="0" t="0" r="r" b="b"/>
                <a:pathLst>
                  <a:path w="70" h="69">
                    <a:moveTo>
                      <a:pt x="66" y="35"/>
                    </a:moveTo>
                    <a:cubicBezTo>
                      <a:pt x="62" y="35"/>
                      <a:pt x="62" y="35"/>
                      <a:pt x="62" y="35"/>
                    </a:cubicBezTo>
                    <a:cubicBezTo>
                      <a:pt x="62" y="42"/>
                      <a:pt x="59" y="49"/>
                      <a:pt x="54" y="54"/>
                    </a:cubicBezTo>
                    <a:cubicBezTo>
                      <a:pt x="49" y="58"/>
                      <a:pt x="42" y="61"/>
                      <a:pt x="35" y="61"/>
                    </a:cubicBezTo>
                    <a:cubicBezTo>
                      <a:pt x="28" y="61"/>
                      <a:pt x="21" y="58"/>
                      <a:pt x="16" y="54"/>
                    </a:cubicBezTo>
                    <a:cubicBezTo>
                      <a:pt x="11" y="49"/>
                      <a:pt x="8" y="42"/>
                      <a:pt x="8" y="35"/>
                    </a:cubicBezTo>
                    <a:cubicBezTo>
                      <a:pt x="8" y="27"/>
                      <a:pt x="11" y="21"/>
                      <a:pt x="16" y="16"/>
                    </a:cubicBezTo>
                    <a:cubicBezTo>
                      <a:pt x="21" y="11"/>
                      <a:pt x="28" y="8"/>
                      <a:pt x="35" y="8"/>
                    </a:cubicBezTo>
                    <a:cubicBezTo>
                      <a:pt x="42" y="8"/>
                      <a:pt x="49" y="11"/>
                      <a:pt x="54" y="16"/>
                    </a:cubicBezTo>
                    <a:cubicBezTo>
                      <a:pt x="59" y="21"/>
                      <a:pt x="62" y="27"/>
                      <a:pt x="62" y="35"/>
                    </a:cubicBezTo>
                    <a:cubicBezTo>
                      <a:pt x="66" y="35"/>
                      <a:pt x="66" y="35"/>
                      <a:pt x="66" y="35"/>
                    </a:cubicBezTo>
                    <a:cubicBezTo>
                      <a:pt x="70" y="35"/>
                      <a:pt x="70" y="35"/>
                      <a:pt x="70" y="35"/>
                    </a:cubicBezTo>
                    <a:cubicBezTo>
                      <a:pt x="70" y="15"/>
                      <a:pt x="54" y="0"/>
                      <a:pt x="35" y="0"/>
                    </a:cubicBezTo>
                    <a:cubicBezTo>
                      <a:pt x="16" y="0"/>
                      <a:pt x="0" y="15"/>
                      <a:pt x="0" y="35"/>
                    </a:cubicBezTo>
                    <a:cubicBezTo>
                      <a:pt x="0" y="54"/>
                      <a:pt x="16" y="69"/>
                      <a:pt x="35" y="69"/>
                    </a:cubicBezTo>
                    <a:cubicBezTo>
                      <a:pt x="54" y="69"/>
                      <a:pt x="70" y="54"/>
                      <a:pt x="70" y="35"/>
                    </a:cubicBezTo>
                    <a:lnTo>
                      <a:pt x="66" y="35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3" name="Group 112">
              <a:extLst>
                <a:ext uri="{FF2B5EF4-FFF2-40B4-BE49-F238E27FC236}">
                  <a16:creationId xmlns:a16="http://schemas.microsoft.com/office/drawing/2014/main" id="{6A8E44E4-86CA-ECD4-7476-B8B36500A9EC}"/>
                </a:ext>
              </a:extLst>
            </p:cNvPr>
            <p:cNvGrpSpPr/>
            <p:nvPr/>
          </p:nvGrpSpPr>
          <p:grpSpPr>
            <a:xfrm>
              <a:off x="5241150" y="3943779"/>
              <a:ext cx="779567" cy="700894"/>
              <a:chOff x="5951395" y="2928361"/>
              <a:chExt cx="779567" cy="700894"/>
            </a:xfrm>
          </p:grpSpPr>
          <p:sp>
            <p:nvSpPr>
              <p:cNvPr id="117" name="Rectangle 6666">
                <a:extLst>
                  <a:ext uri="{FF2B5EF4-FFF2-40B4-BE49-F238E27FC236}">
                    <a16:creationId xmlns:a16="http://schemas.microsoft.com/office/drawing/2014/main" id="{0C05FA04-0462-A5E1-F818-62661959841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5972851" y="3407544"/>
                <a:ext cx="733079" cy="92976"/>
              </a:xfrm>
              <a:prstGeom prst="rect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8" name="Freeform 6727">
                <a:extLst>
                  <a:ext uri="{FF2B5EF4-FFF2-40B4-BE49-F238E27FC236}">
                    <a16:creationId xmlns:a16="http://schemas.microsoft.com/office/drawing/2014/main" id="{87FAD2FD-13DF-05A0-6AB1-5926B9BBBF52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5951395" y="2928361"/>
                <a:ext cx="779567" cy="700894"/>
              </a:xfrm>
              <a:custGeom>
                <a:avLst/>
                <a:gdLst>
                  <a:gd name="T0" fmla="*/ 218 w 218"/>
                  <a:gd name="T1" fmla="*/ 0 h 196"/>
                  <a:gd name="T2" fmla="*/ 0 w 218"/>
                  <a:gd name="T3" fmla="*/ 0 h 196"/>
                  <a:gd name="T4" fmla="*/ 0 w 218"/>
                  <a:gd name="T5" fmla="*/ 167 h 196"/>
                  <a:gd name="T6" fmla="*/ 81 w 218"/>
                  <a:gd name="T7" fmla="*/ 167 h 196"/>
                  <a:gd name="T8" fmla="*/ 77 w 218"/>
                  <a:gd name="T9" fmla="*/ 189 h 196"/>
                  <a:gd name="T10" fmla="*/ 57 w 218"/>
                  <a:gd name="T11" fmla="*/ 189 h 196"/>
                  <a:gd name="T12" fmla="*/ 57 w 218"/>
                  <a:gd name="T13" fmla="*/ 196 h 196"/>
                  <a:gd name="T14" fmla="*/ 160 w 218"/>
                  <a:gd name="T15" fmla="*/ 196 h 196"/>
                  <a:gd name="T16" fmla="*/ 160 w 218"/>
                  <a:gd name="T17" fmla="*/ 189 h 196"/>
                  <a:gd name="T18" fmla="*/ 141 w 218"/>
                  <a:gd name="T19" fmla="*/ 189 h 196"/>
                  <a:gd name="T20" fmla="*/ 136 w 218"/>
                  <a:gd name="T21" fmla="*/ 167 h 196"/>
                  <a:gd name="T22" fmla="*/ 218 w 218"/>
                  <a:gd name="T23" fmla="*/ 167 h 196"/>
                  <a:gd name="T24" fmla="*/ 218 w 218"/>
                  <a:gd name="T25" fmla="*/ 0 h 196"/>
                  <a:gd name="T26" fmla="*/ 84 w 218"/>
                  <a:gd name="T27" fmla="*/ 189 h 196"/>
                  <a:gd name="T28" fmla="*/ 89 w 218"/>
                  <a:gd name="T29" fmla="*/ 167 h 196"/>
                  <a:gd name="T30" fmla="*/ 129 w 218"/>
                  <a:gd name="T31" fmla="*/ 167 h 196"/>
                  <a:gd name="T32" fmla="*/ 134 w 218"/>
                  <a:gd name="T33" fmla="*/ 189 h 196"/>
                  <a:gd name="T34" fmla="*/ 84 w 218"/>
                  <a:gd name="T35" fmla="*/ 189 h 196"/>
                  <a:gd name="T36" fmla="*/ 211 w 218"/>
                  <a:gd name="T37" fmla="*/ 160 h 196"/>
                  <a:gd name="T38" fmla="*/ 7 w 218"/>
                  <a:gd name="T39" fmla="*/ 160 h 196"/>
                  <a:gd name="T40" fmla="*/ 7 w 218"/>
                  <a:gd name="T41" fmla="*/ 139 h 196"/>
                  <a:gd name="T42" fmla="*/ 211 w 218"/>
                  <a:gd name="T43" fmla="*/ 139 h 196"/>
                  <a:gd name="T44" fmla="*/ 211 w 218"/>
                  <a:gd name="T45" fmla="*/ 160 h 196"/>
                  <a:gd name="T46" fmla="*/ 211 w 218"/>
                  <a:gd name="T47" fmla="*/ 131 h 196"/>
                  <a:gd name="T48" fmla="*/ 7 w 218"/>
                  <a:gd name="T49" fmla="*/ 131 h 196"/>
                  <a:gd name="T50" fmla="*/ 7 w 218"/>
                  <a:gd name="T51" fmla="*/ 7 h 196"/>
                  <a:gd name="T52" fmla="*/ 211 w 218"/>
                  <a:gd name="T53" fmla="*/ 7 h 196"/>
                  <a:gd name="T54" fmla="*/ 211 w 218"/>
                  <a:gd name="T55" fmla="*/ 131 h 19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</a:cxnLst>
                <a:rect l="0" t="0" r="r" b="b"/>
                <a:pathLst>
                  <a:path w="218" h="196">
                    <a:moveTo>
                      <a:pt x="218" y="0"/>
                    </a:moveTo>
                    <a:lnTo>
                      <a:pt x="0" y="0"/>
                    </a:lnTo>
                    <a:lnTo>
                      <a:pt x="0" y="167"/>
                    </a:lnTo>
                    <a:lnTo>
                      <a:pt x="81" y="167"/>
                    </a:lnTo>
                    <a:lnTo>
                      <a:pt x="77" y="189"/>
                    </a:lnTo>
                    <a:lnTo>
                      <a:pt x="57" y="189"/>
                    </a:lnTo>
                    <a:lnTo>
                      <a:pt x="57" y="196"/>
                    </a:lnTo>
                    <a:lnTo>
                      <a:pt x="160" y="196"/>
                    </a:lnTo>
                    <a:lnTo>
                      <a:pt x="160" y="189"/>
                    </a:lnTo>
                    <a:lnTo>
                      <a:pt x="141" y="189"/>
                    </a:lnTo>
                    <a:lnTo>
                      <a:pt x="136" y="167"/>
                    </a:lnTo>
                    <a:lnTo>
                      <a:pt x="218" y="167"/>
                    </a:lnTo>
                    <a:lnTo>
                      <a:pt x="218" y="0"/>
                    </a:lnTo>
                    <a:close/>
                    <a:moveTo>
                      <a:pt x="84" y="189"/>
                    </a:moveTo>
                    <a:lnTo>
                      <a:pt x="89" y="167"/>
                    </a:lnTo>
                    <a:lnTo>
                      <a:pt x="129" y="167"/>
                    </a:lnTo>
                    <a:lnTo>
                      <a:pt x="134" y="189"/>
                    </a:lnTo>
                    <a:lnTo>
                      <a:pt x="84" y="189"/>
                    </a:lnTo>
                    <a:close/>
                    <a:moveTo>
                      <a:pt x="211" y="160"/>
                    </a:moveTo>
                    <a:lnTo>
                      <a:pt x="7" y="160"/>
                    </a:lnTo>
                    <a:lnTo>
                      <a:pt x="7" y="139"/>
                    </a:lnTo>
                    <a:lnTo>
                      <a:pt x="211" y="139"/>
                    </a:lnTo>
                    <a:lnTo>
                      <a:pt x="211" y="160"/>
                    </a:lnTo>
                    <a:close/>
                    <a:moveTo>
                      <a:pt x="211" y="131"/>
                    </a:moveTo>
                    <a:lnTo>
                      <a:pt x="7" y="131"/>
                    </a:lnTo>
                    <a:lnTo>
                      <a:pt x="7" y="7"/>
                    </a:lnTo>
                    <a:lnTo>
                      <a:pt x="211" y="7"/>
                    </a:lnTo>
                    <a:lnTo>
                      <a:pt x="211" y="13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9" name="Rectangle 6728">
                <a:extLst>
                  <a:ext uri="{FF2B5EF4-FFF2-40B4-BE49-F238E27FC236}">
                    <a16:creationId xmlns:a16="http://schemas.microsoft.com/office/drawing/2014/main" id="{71B8EE05-7004-BB48-E6DF-C0E3764F7F4C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6294691" y="3446880"/>
                <a:ext cx="92976" cy="25032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14" name="Group 113">
              <a:extLst>
                <a:ext uri="{FF2B5EF4-FFF2-40B4-BE49-F238E27FC236}">
                  <a16:creationId xmlns:a16="http://schemas.microsoft.com/office/drawing/2014/main" id="{260B9839-71AD-21CD-AF0E-B065AE792F95}"/>
                </a:ext>
              </a:extLst>
            </p:cNvPr>
            <p:cNvGrpSpPr/>
            <p:nvPr/>
          </p:nvGrpSpPr>
          <p:grpSpPr>
            <a:xfrm>
              <a:off x="5348991" y="4049486"/>
              <a:ext cx="271467" cy="290774"/>
              <a:chOff x="9672637" y="5591176"/>
              <a:chExt cx="736600" cy="788988"/>
            </a:xfrm>
            <a:solidFill>
              <a:schemeClr val="tx1"/>
            </a:solidFill>
          </p:grpSpPr>
          <p:sp>
            <p:nvSpPr>
              <p:cNvPr id="115" name="Freeform 114">
                <a:extLst>
                  <a:ext uri="{FF2B5EF4-FFF2-40B4-BE49-F238E27FC236}">
                    <a16:creationId xmlns:a16="http://schemas.microsoft.com/office/drawing/2014/main" id="{4C06704C-2B0B-01D5-5353-E061510E59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688512" y="6065838"/>
                <a:ext cx="706438" cy="300038"/>
              </a:xfrm>
              <a:custGeom>
                <a:avLst/>
                <a:gdLst>
                  <a:gd name="T0" fmla="*/ 434 w 470"/>
                  <a:gd name="T1" fmla="*/ 56 h 200"/>
                  <a:gd name="T2" fmla="*/ 417 w 470"/>
                  <a:gd name="T3" fmla="*/ 33 h 200"/>
                  <a:gd name="T4" fmla="*/ 325 w 470"/>
                  <a:gd name="T5" fmla="*/ 1 h 200"/>
                  <a:gd name="T6" fmla="*/ 235 w 470"/>
                  <a:gd name="T7" fmla="*/ 74 h 200"/>
                  <a:gd name="T8" fmla="*/ 139 w 470"/>
                  <a:gd name="T9" fmla="*/ 0 h 200"/>
                  <a:gd name="T10" fmla="*/ 50 w 470"/>
                  <a:gd name="T11" fmla="*/ 38 h 200"/>
                  <a:gd name="T12" fmla="*/ 34 w 470"/>
                  <a:gd name="T13" fmla="*/ 63 h 200"/>
                  <a:gd name="T14" fmla="*/ 0 w 470"/>
                  <a:gd name="T15" fmla="*/ 200 h 200"/>
                  <a:gd name="T16" fmla="*/ 470 w 470"/>
                  <a:gd name="T17" fmla="*/ 200 h 200"/>
                  <a:gd name="T18" fmla="*/ 434 w 470"/>
                  <a:gd name="T19" fmla="*/ 56 h 2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470" h="200">
                    <a:moveTo>
                      <a:pt x="434" y="56"/>
                    </a:moveTo>
                    <a:cubicBezTo>
                      <a:pt x="434" y="56"/>
                      <a:pt x="419" y="33"/>
                      <a:pt x="417" y="33"/>
                    </a:cubicBezTo>
                    <a:cubicBezTo>
                      <a:pt x="415" y="33"/>
                      <a:pt x="357" y="13"/>
                      <a:pt x="325" y="1"/>
                    </a:cubicBezTo>
                    <a:cubicBezTo>
                      <a:pt x="305" y="71"/>
                      <a:pt x="235" y="74"/>
                      <a:pt x="235" y="74"/>
                    </a:cubicBezTo>
                    <a:cubicBezTo>
                      <a:pt x="179" y="74"/>
                      <a:pt x="150" y="26"/>
                      <a:pt x="139" y="0"/>
                    </a:cubicBezTo>
                    <a:cubicBezTo>
                      <a:pt x="50" y="38"/>
                      <a:pt x="50" y="38"/>
                      <a:pt x="50" y="38"/>
                    </a:cubicBezTo>
                    <a:cubicBezTo>
                      <a:pt x="50" y="38"/>
                      <a:pt x="35" y="61"/>
                      <a:pt x="34" y="63"/>
                    </a:cubicBezTo>
                    <a:cubicBezTo>
                      <a:pt x="34" y="65"/>
                      <a:pt x="0" y="200"/>
                      <a:pt x="0" y="200"/>
                    </a:cubicBezTo>
                    <a:cubicBezTo>
                      <a:pt x="470" y="200"/>
                      <a:pt x="470" y="200"/>
                      <a:pt x="470" y="200"/>
                    </a:cubicBezTo>
                    <a:lnTo>
                      <a:pt x="434" y="56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16" name="Freeform 6">
                <a:extLst>
                  <a:ext uri="{FF2B5EF4-FFF2-40B4-BE49-F238E27FC236}">
                    <a16:creationId xmlns:a16="http://schemas.microsoft.com/office/drawing/2014/main" id="{D0351D67-5292-3710-C4BA-48851366DC17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9672637" y="5591176"/>
                <a:ext cx="736600" cy="788988"/>
              </a:xfrm>
              <a:custGeom>
                <a:avLst/>
                <a:gdLst>
                  <a:gd name="T0" fmla="*/ 418 w 490"/>
                  <a:gd name="T1" fmla="*/ 338 h 524"/>
                  <a:gd name="T2" fmla="*/ 318 w 490"/>
                  <a:gd name="T3" fmla="*/ 299 h 524"/>
                  <a:gd name="T4" fmla="*/ 314 w 490"/>
                  <a:gd name="T5" fmla="*/ 265 h 524"/>
                  <a:gd name="T6" fmla="*/ 369 w 490"/>
                  <a:gd name="T7" fmla="*/ 173 h 524"/>
                  <a:gd name="T8" fmla="*/ 348 w 490"/>
                  <a:gd name="T9" fmla="*/ 128 h 524"/>
                  <a:gd name="T10" fmla="*/ 350 w 490"/>
                  <a:gd name="T11" fmla="*/ 115 h 524"/>
                  <a:gd name="T12" fmla="*/ 202 w 490"/>
                  <a:gd name="T13" fmla="*/ 7 h 524"/>
                  <a:gd name="T14" fmla="*/ 135 w 490"/>
                  <a:gd name="T15" fmla="*/ 90 h 524"/>
                  <a:gd name="T16" fmla="*/ 128 w 490"/>
                  <a:gd name="T17" fmla="*/ 134 h 524"/>
                  <a:gd name="T18" fmla="*/ 148 w 490"/>
                  <a:gd name="T19" fmla="*/ 204 h 524"/>
                  <a:gd name="T20" fmla="*/ 174 w 490"/>
                  <a:gd name="T21" fmla="*/ 264 h 524"/>
                  <a:gd name="T22" fmla="*/ 171 w 490"/>
                  <a:gd name="T23" fmla="*/ 298 h 524"/>
                  <a:gd name="T24" fmla="*/ 37 w 490"/>
                  <a:gd name="T25" fmla="*/ 377 h 524"/>
                  <a:gd name="T26" fmla="*/ 490 w 490"/>
                  <a:gd name="T27" fmla="*/ 524 h 524"/>
                  <a:gd name="T28" fmla="*/ 162 w 490"/>
                  <a:gd name="T29" fmla="*/ 196 h 524"/>
                  <a:gd name="T30" fmla="*/ 156 w 490"/>
                  <a:gd name="T31" fmla="*/ 190 h 524"/>
                  <a:gd name="T32" fmla="*/ 140 w 490"/>
                  <a:gd name="T33" fmla="*/ 145 h 524"/>
                  <a:gd name="T34" fmla="*/ 141 w 490"/>
                  <a:gd name="T35" fmla="*/ 144 h 524"/>
                  <a:gd name="T36" fmla="*/ 153 w 490"/>
                  <a:gd name="T37" fmla="*/ 151 h 524"/>
                  <a:gd name="T38" fmla="*/ 164 w 490"/>
                  <a:gd name="T39" fmla="*/ 94 h 524"/>
                  <a:gd name="T40" fmla="*/ 334 w 490"/>
                  <a:gd name="T41" fmla="*/ 111 h 524"/>
                  <a:gd name="T42" fmla="*/ 343 w 490"/>
                  <a:gd name="T43" fmla="*/ 148 h 524"/>
                  <a:gd name="T44" fmla="*/ 354 w 490"/>
                  <a:gd name="T45" fmla="*/ 169 h 524"/>
                  <a:gd name="T46" fmla="*/ 331 w 490"/>
                  <a:gd name="T47" fmla="*/ 190 h 524"/>
                  <a:gd name="T48" fmla="*/ 247 w 490"/>
                  <a:gd name="T49" fmla="*/ 287 h 524"/>
                  <a:gd name="T50" fmla="*/ 188 w 490"/>
                  <a:gd name="T51" fmla="*/ 292 h 524"/>
                  <a:gd name="T52" fmla="*/ 247 w 490"/>
                  <a:gd name="T53" fmla="*/ 303 h 524"/>
                  <a:gd name="T54" fmla="*/ 304 w 490"/>
                  <a:gd name="T55" fmla="*/ 314 h 524"/>
                  <a:gd name="T56" fmla="*/ 245 w 490"/>
                  <a:gd name="T57" fmla="*/ 351 h 524"/>
                  <a:gd name="T58" fmla="*/ 188 w 490"/>
                  <a:gd name="T59" fmla="*/ 292 h 524"/>
                  <a:gd name="T60" fmla="*/ 245 w 490"/>
                  <a:gd name="T61" fmla="*/ 367 h 524"/>
                  <a:gd name="T62" fmla="*/ 246 w 490"/>
                  <a:gd name="T63" fmla="*/ 367 h 524"/>
                  <a:gd name="T64" fmla="*/ 330 w 490"/>
                  <a:gd name="T65" fmla="*/ 319 h 524"/>
                  <a:gd name="T66" fmla="*/ 160 w 490"/>
                  <a:gd name="T67" fmla="*/ 319 h 524"/>
                  <a:gd name="T68" fmla="*/ 52 w 490"/>
                  <a:gd name="T69" fmla="*/ 380 h 524"/>
                  <a:gd name="T70" fmla="*/ 146 w 490"/>
                  <a:gd name="T71" fmla="*/ 325 h 524"/>
                  <a:gd name="T72" fmla="*/ 345 w 490"/>
                  <a:gd name="T73" fmla="*/ 325 h 524"/>
                  <a:gd name="T74" fmla="*/ 413 w 490"/>
                  <a:gd name="T75" fmla="*/ 353 h 524"/>
                  <a:gd name="T76" fmla="*/ 470 w 490"/>
                  <a:gd name="T77" fmla="*/ 508 h 524"/>
                  <a:gd name="T78" fmla="*/ 52 w 490"/>
                  <a:gd name="T79" fmla="*/ 380 h 52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</a:cxnLst>
                <a:rect l="0" t="0" r="r" b="b"/>
                <a:pathLst>
                  <a:path w="490" h="524">
                    <a:moveTo>
                      <a:pt x="454" y="377"/>
                    </a:moveTo>
                    <a:cubicBezTo>
                      <a:pt x="454" y="376"/>
                      <a:pt x="448" y="348"/>
                      <a:pt x="418" y="338"/>
                    </a:cubicBezTo>
                    <a:cubicBezTo>
                      <a:pt x="339" y="305"/>
                      <a:pt x="339" y="305"/>
                      <a:pt x="339" y="305"/>
                    </a:cubicBezTo>
                    <a:cubicBezTo>
                      <a:pt x="318" y="299"/>
                      <a:pt x="318" y="299"/>
                      <a:pt x="318" y="299"/>
                    </a:cubicBezTo>
                    <a:cubicBezTo>
                      <a:pt x="315" y="270"/>
                      <a:pt x="315" y="270"/>
                      <a:pt x="315" y="270"/>
                    </a:cubicBezTo>
                    <a:cubicBezTo>
                      <a:pt x="314" y="265"/>
                      <a:pt x="314" y="265"/>
                      <a:pt x="314" y="265"/>
                    </a:cubicBezTo>
                    <a:cubicBezTo>
                      <a:pt x="331" y="243"/>
                      <a:pt x="340" y="216"/>
                      <a:pt x="344" y="205"/>
                    </a:cubicBezTo>
                    <a:cubicBezTo>
                      <a:pt x="358" y="201"/>
                      <a:pt x="367" y="184"/>
                      <a:pt x="369" y="173"/>
                    </a:cubicBezTo>
                    <a:cubicBezTo>
                      <a:pt x="370" y="171"/>
                      <a:pt x="370" y="171"/>
                      <a:pt x="370" y="171"/>
                    </a:cubicBezTo>
                    <a:cubicBezTo>
                      <a:pt x="372" y="146"/>
                      <a:pt x="359" y="133"/>
                      <a:pt x="348" y="128"/>
                    </a:cubicBezTo>
                    <a:cubicBezTo>
                      <a:pt x="349" y="123"/>
                      <a:pt x="350" y="116"/>
                      <a:pt x="350" y="116"/>
                    </a:cubicBezTo>
                    <a:cubicBezTo>
                      <a:pt x="350" y="116"/>
                      <a:pt x="350" y="116"/>
                      <a:pt x="350" y="115"/>
                    </a:cubicBezTo>
                    <a:cubicBezTo>
                      <a:pt x="368" y="2"/>
                      <a:pt x="248" y="0"/>
                      <a:pt x="248" y="0"/>
                    </a:cubicBezTo>
                    <a:cubicBezTo>
                      <a:pt x="230" y="0"/>
                      <a:pt x="215" y="3"/>
                      <a:pt x="202" y="7"/>
                    </a:cubicBezTo>
                    <a:cubicBezTo>
                      <a:pt x="179" y="15"/>
                      <a:pt x="171" y="30"/>
                      <a:pt x="170" y="32"/>
                    </a:cubicBezTo>
                    <a:cubicBezTo>
                      <a:pt x="160" y="34"/>
                      <a:pt x="138" y="46"/>
                      <a:pt x="135" y="90"/>
                    </a:cubicBezTo>
                    <a:cubicBezTo>
                      <a:pt x="135" y="90"/>
                      <a:pt x="133" y="112"/>
                      <a:pt x="136" y="128"/>
                    </a:cubicBezTo>
                    <a:cubicBezTo>
                      <a:pt x="133" y="130"/>
                      <a:pt x="130" y="132"/>
                      <a:pt x="128" y="134"/>
                    </a:cubicBezTo>
                    <a:cubicBezTo>
                      <a:pt x="117" y="147"/>
                      <a:pt x="120" y="167"/>
                      <a:pt x="120" y="169"/>
                    </a:cubicBezTo>
                    <a:cubicBezTo>
                      <a:pt x="123" y="190"/>
                      <a:pt x="137" y="200"/>
                      <a:pt x="148" y="204"/>
                    </a:cubicBezTo>
                    <a:cubicBezTo>
                      <a:pt x="154" y="229"/>
                      <a:pt x="163" y="248"/>
                      <a:pt x="174" y="263"/>
                    </a:cubicBezTo>
                    <a:cubicBezTo>
                      <a:pt x="174" y="264"/>
                      <a:pt x="174" y="264"/>
                      <a:pt x="174" y="264"/>
                    </a:cubicBezTo>
                    <a:cubicBezTo>
                      <a:pt x="174" y="264"/>
                      <a:pt x="174" y="264"/>
                      <a:pt x="174" y="264"/>
                    </a:cubicBezTo>
                    <a:cubicBezTo>
                      <a:pt x="171" y="298"/>
                      <a:pt x="171" y="298"/>
                      <a:pt x="171" y="298"/>
                    </a:cubicBezTo>
                    <a:cubicBezTo>
                      <a:pt x="72" y="338"/>
                      <a:pt x="72" y="338"/>
                      <a:pt x="72" y="338"/>
                    </a:cubicBezTo>
                    <a:cubicBezTo>
                      <a:pt x="43" y="348"/>
                      <a:pt x="37" y="376"/>
                      <a:pt x="37" y="377"/>
                    </a:cubicBezTo>
                    <a:cubicBezTo>
                      <a:pt x="0" y="524"/>
                      <a:pt x="0" y="524"/>
                      <a:pt x="0" y="524"/>
                    </a:cubicBezTo>
                    <a:cubicBezTo>
                      <a:pt x="490" y="524"/>
                      <a:pt x="490" y="524"/>
                      <a:pt x="490" y="524"/>
                    </a:cubicBezTo>
                    <a:lnTo>
                      <a:pt x="454" y="377"/>
                    </a:lnTo>
                    <a:close/>
                    <a:moveTo>
                      <a:pt x="162" y="196"/>
                    </a:moveTo>
                    <a:cubicBezTo>
                      <a:pt x="161" y="190"/>
                      <a:pt x="161" y="190"/>
                      <a:pt x="161" y="190"/>
                    </a:cubicBezTo>
                    <a:cubicBezTo>
                      <a:pt x="156" y="190"/>
                      <a:pt x="156" y="190"/>
                      <a:pt x="156" y="190"/>
                    </a:cubicBezTo>
                    <a:cubicBezTo>
                      <a:pt x="154" y="189"/>
                      <a:pt x="138" y="186"/>
                      <a:pt x="136" y="167"/>
                    </a:cubicBezTo>
                    <a:cubicBezTo>
                      <a:pt x="136" y="163"/>
                      <a:pt x="135" y="151"/>
                      <a:pt x="140" y="145"/>
                    </a:cubicBezTo>
                    <a:cubicBezTo>
                      <a:pt x="140" y="145"/>
                      <a:pt x="141" y="144"/>
                      <a:pt x="141" y="144"/>
                    </a:cubicBezTo>
                    <a:cubicBezTo>
                      <a:pt x="141" y="144"/>
                      <a:pt x="141" y="144"/>
                      <a:pt x="141" y="144"/>
                    </a:cubicBezTo>
                    <a:cubicBezTo>
                      <a:pt x="143" y="143"/>
                      <a:pt x="144" y="143"/>
                      <a:pt x="145" y="143"/>
                    </a:cubicBezTo>
                    <a:cubicBezTo>
                      <a:pt x="153" y="151"/>
                      <a:pt x="153" y="151"/>
                      <a:pt x="153" y="151"/>
                    </a:cubicBezTo>
                    <a:cubicBezTo>
                      <a:pt x="158" y="150"/>
                      <a:pt x="158" y="150"/>
                      <a:pt x="158" y="150"/>
                    </a:cubicBezTo>
                    <a:cubicBezTo>
                      <a:pt x="151" y="120"/>
                      <a:pt x="164" y="94"/>
                      <a:pt x="164" y="94"/>
                    </a:cubicBezTo>
                    <a:cubicBezTo>
                      <a:pt x="174" y="109"/>
                      <a:pt x="228" y="90"/>
                      <a:pt x="228" y="90"/>
                    </a:cubicBezTo>
                    <a:cubicBezTo>
                      <a:pt x="321" y="65"/>
                      <a:pt x="334" y="111"/>
                      <a:pt x="334" y="111"/>
                    </a:cubicBezTo>
                    <a:cubicBezTo>
                      <a:pt x="341" y="131"/>
                      <a:pt x="334" y="148"/>
                      <a:pt x="334" y="148"/>
                    </a:cubicBezTo>
                    <a:cubicBezTo>
                      <a:pt x="343" y="148"/>
                      <a:pt x="343" y="148"/>
                      <a:pt x="343" y="148"/>
                    </a:cubicBezTo>
                    <a:cubicBezTo>
                      <a:pt x="344" y="144"/>
                      <a:pt x="344" y="144"/>
                      <a:pt x="344" y="144"/>
                    </a:cubicBezTo>
                    <a:cubicBezTo>
                      <a:pt x="349" y="147"/>
                      <a:pt x="355" y="154"/>
                      <a:pt x="354" y="169"/>
                    </a:cubicBezTo>
                    <a:cubicBezTo>
                      <a:pt x="352" y="177"/>
                      <a:pt x="345" y="190"/>
                      <a:pt x="337" y="190"/>
                    </a:cubicBezTo>
                    <a:cubicBezTo>
                      <a:pt x="331" y="190"/>
                      <a:pt x="331" y="190"/>
                      <a:pt x="331" y="190"/>
                    </a:cubicBezTo>
                    <a:cubicBezTo>
                      <a:pt x="330" y="196"/>
                      <a:pt x="330" y="196"/>
                      <a:pt x="330" y="196"/>
                    </a:cubicBezTo>
                    <a:cubicBezTo>
                      <a:pt x="329" y="197"/>
                      <a:pt x="305" y="287"/>
                      <a:pt x="247" y="287"/>
                    </a:cubicBezTo>
                    <a:cubicBezTo>
                      <a:pt x="244" y="287"/>
                      <a:pt x="182" y="286"/>
                      <a:pt x="162" y="196"/>
                    </a:cubicBezTo>
                    <a:close/>
                    <a:moveTo>
                      <a:pt x="188" y="292"/>
                    </a:moveTo>
                    <a:cubicBezTo>
                      <a:pt x="189" y="279"/>
                      <a:pt x="189" y="279"/>
                      <a:pt x="189" y="279"/>
                    </a:cubicBezTo>
                    <a:cubicBezTo>
                      <a:pt x="217" y="303"/>
                      <a:pt x="247" y="303"/>
                      <a:pt x="247" y="303"/>
                    </a:cubicBezTo>
                    <a:cubicBezTo>
                      <a:pt x="269" y="303"/>
                      <a:pt x="286" y="294"/>
                      <a:pt x="300" y="281"/>
                    </a:cubicBezTo>
                    <a:cubicBezTo>
                      <a:pt x="304" y="314"/>
                      <a:pt x="304" y="314"/>
                      <a:pt x="304" y="314"/>
                    </a:cubicBezTo>
                    <a:cubicBezTo>
                      <a:pt x="304" y="314"/>
                      <a:pt x="304" y="314"/>
                      <a:pt x="304" y="314"/>
                    </a:cubicBezTo>
                    <a:cubicBezTo>
                      <a:pt x="298" y="327"/>
                      <a:pt x="282" y="347"/>
                      <a:pt x="245" y="351"/>
                    </a:cubicBezTo>
                    <a:cubicBezTo>
                      <a:pt x="205" y="349"/>
                      <a:pt x="191" y="327"/>
                      <a:pt x="186" y="314"/>
                    </a:cubicBezTo>
                    <a:lnTo>
                      <a:pt x="188" y="292"/>
                    </a:lnTo>
                    <a:close/>
                    <a:moveTo>
                      <a:pt x="170" y="315"/>
                    </a:moveTo>
                    <a:cubicBezTo>
                      <a:pt x="175" y="332"/>
                      <a:pt x="192" y="365"/>
                      <a:pt x="245" y="367"/>
                    </a:cubicBezTo>
                    <a:cubicBezTo>
                      <a:pt x="246" y="367"/>
                      <a:pt x="246" y="367"/>
                      <a:pt x="246" y="367"/>
                    </a:cubicBezTo>
                    <a:cubicBezTo>
                      <a:pt x="246" y="367"/>
                      <a:pt x="246" y="367"/>
                      <a:pt x="246" y="367"/>
                    </a:cubicBezTo>
                    <a:cubicBezTo>
                      <a:pt x="296" y="362"/>
                      <a:pt x="314" y="332"/>
                      <a:pt x="320" y="316"/>
                    </a:cubicBezTo>
                    <a:cubicBezTo>
                      <a:pt x="330" y="319"/>
                      <a:pt x="330" y="319"/>
                      <a:pt x="330" y="319"/>
                    </a:cubicBezTo>
                    <a:cubicBezTo>
                      <a:pt x="304" y="376"/>
                      <a:pt x="248" y="377"/>
                      <a:pt x="245" y="377"/>
                    </a:cubicBezTo>
                    <a:cubicBezTo>
                      <a:pt x="190" y="377"/>
                      <a:pt x="167" y="336"/>
                      <a:pt x="160" y="319"/>
                    </a:cubicBezTo>
                    <a:lnTo>
                      <a:pt x="170" y="315"/>
                    </a:lnTo>
                    <a:close/>
                    <a:moveTo>
                      <a:pt x="52" y="380"/>
                    </a:moveTo>
                    <a:cubicBezTo>
                      <a:pt x="52" y="379"/>
                      <a:pt x="57" y="360"/>
                      <a:pt x="78" y="353"/>
                    </a:cubicBezTo>
                    <a:cubicBezTo>
                      <a:pt x="146" y="325"/>
                      <a:pt x="146" y="325"/>
                      <a:pt x="146" y="325"/>
                    </a:cubicBezTo>
                    <a:cubicBezTo>
                      <a:pt x="154" y="346"/>
                      <a:pt x="181" y="393"/>
                      <a:pt x="245" y="393"/>
                    </a:cubicBezTo>
                    <a:cubicBezTo>
                      <a:pt x="246" y="393"/>
                      <a:pt x="315" y="392"/>
                      <a:pt x="345" y="325"/>
                    </a:cubicBezTo>
                    <a:cubicBezTo>
                      <a:pt x="412" y="353"/>
                      <a:pt x="412" y="353"/>
                      <a:pt x="412" y="353"/>
                    </a:cubicBezTo>
                    <a:cubicBezTo>
                      <a:pt x="413" y="353"/>
                      <a:pt x="413" y="353"/>
                      <a:pt x="413" y="353"/>
                    </a:cubicBezTo>
                    <a:cubicBezTo>
                      <a:pt x="434" y="360"/>
                      <a:pt x="438" y="379"/>
                      <a:pt x="438" y="380"/>
                    </a:cubicBezTo>
                    <a:cubicBezTo>
                      <a:pt x="470" y="508"/>
                      <a:pt x="470" y="508"/>
                      <a:pt x="470" y="508"/>
                    </a:cubicBezTo>
                    <a:cubicBezTo>
                      <a:pt x="21" y="508"/>
                      <a:pt x="21" y="508"/>
                      <a:pt x="21" y="508"/>
                    </a:cubicBezTo>
                    <a:lnTo>
                      <a:pt x="52" y="3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38C718A1-1932-9EA8-5D7F-343B02145D1B}"/>
              </a:ext>
            </a:extLst>
          </p:cNvPr>
          <p:cNvGrpSpPr/>
          <p:nvPr/>
        </p:nvGrpSpPr>
        <p:grpSpPr>
          <a:xfrm>
            <a:off x="600865" y="5289693"/>
            <a:ext cx="304569" cy="381416"/>
            <a:chOff x="-1557063" y="1983376"/>
            <a:chExt cx="630851" cy="790023"/>
          </a:xfrm>
        </p:grpSpPr>
        <p:sp>
          <p:nvSpPr>
            <p:cNvPr id="130" name="Freeform 126">
              <a:extLst>
                <a:ext uri="{FF2B5EF4-FFF2-40B4-BE49-F238E27FC236}">
                  <a16:creationId xmlns:a16="http://schemas.microsoft.com/office/drawing/2014/main" id="{54D0E0BA-9AA8-AF95-78E0-53AB94AA0CF6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64284" y="2029766"/>
              <a:ext cx="257779" cy="364822"/>
            </a:xfrm>
            <a:custGeom>
              <a:avLst/>
              <a:gdLst>
                <a:gd name="T0" fmla="*/ 153 w 177"/>
                <a:gd name="T1" fmla="*/ 102 h 249"/>
                <a:gd name="T2" fmla="*/ 153 w 177"/>
                <a:gd name="T3" fmla="*/ 57 h 249"/>
                <a:gd name="T4" fmla="*/ 88 w 177"/>
                <a:gd name="T5" fmla="*/ 0 h 249"/>
                <a:gd name="T6" fmla="*/ 24 w 177"/>
                <a:gd name="T7" fmla="*/ 57 h 249"/>
                <a:gd name="T8" fmla="*/ 24 w 177"/>
                <a:gd name="T9" fmla="*/ 102 h 249"/>
                <a:gd name="T10" fmla="*/ 0 w 177"/>
                <a:gd name="T11" fmla="*/ 102 h 249"/>
                <a:gd name="T12" fmla="*/ 0 w 177"/>
                <a:gd name="T13" fmla="*/ 249 h 249"/>
                <a:gd name="T14" fmla="*/ 177 w 177"/>
                <a:gd name="T15" fmla="*/ 249 h 249"/>
                <a:gd name="T16" fmla="*/ 177 w 177"/>
                <a:gd name="T17" fmla="*/ 102 h 249"/>
                <a:gd name="T18" fmla="*/ 153 w 177"/>
                <a:gd name="T19" fmla="*/ 102 h 249"/>
                <a:gd name="T20" fmla="*/ 97 w 177"/>
                <a:gd name="T21" fmla="*/ 179 h 249"/>
                <a:gd name="T22" fmla="*/ 97 w 177"/>
                <a:gd name="T23" fmla="*/ 204 h 249"/>
                <a:gd name="T24" fmla="*/ 80 w 177"/>
                <a:gd name="T25" fmla="*/ 204 h 249"/>
                <a:gd name="T26" fmla="*/ 80 w 177"/>
                <a:gd name="T27" fmla="*/ 179 h 249"/>
                <a:gd name="T28" fmla="*/ 71 w 177"/>
                <a:gd name="T29" fmla="*/ 165 h 249"/>
                <a:gd name="T30" fmla="*/ 88 w 177"/>
                <a:gd name="T31" fmla="*/ 148 h 249"/>
                <a:gd name="T32" fmla="*/ 106 w 177"/>
                <a:gd name="T33" fmla="*/ 165 h 249"/>
                <a:gd name="T34" fmla="*/ 97 w 177"/>
                <a:gd name="T35" fmla="*/ 179 h 249"/>
                <a:gd name="T36" fmla="*/ 132 w 177"/>
                <a:gd name="T37" fmla="*/ 101 h 249"/>
                <a:gd name="T38" fmla="*/ 45 w 177"/>
                <a:gd name="T39" fmla="*/ 101 h 249"/>
                <a:gd name="T40" fmla="*/ 45 w 177"/>
                <a:gd name="T41" fmla="*/ 58 h 249"/>
                <a:gd name="T42" fmla="*/ 88 w 177"/>
                <a:gd name="T43" fmla="*/ 20 h 249"/>
                <a:gd name="T44" fmla="*/ 132 w 177"/>
                <a:gd name="T45" fmla="*/ 58 h 249"/>
                <a:gd name="T46" fmla="*/ 132 w 177"/>
                <a:gd name="T47" fmla="*/ 101 h 24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</a:cxnLst>
              <a:rect l="0" t="0" r="r" b="b"/>
              <a:pathLst>
                <a:path w="177" h="249">
                  <a:moveTo>
                    <a:pt x="153" y="102"/>
                  </a:moveTo>
                  <a:cubicBezTo>
                    <a:pt x="153" y="57"/>
                    <a:pt x="153" y="57"/>
                    <a:pt x="153" y="57"/>
                  </a:cubicBezTo>
                  <a:cubicBezTo>
                    <a:pt x="152" y="37"/>
                    <a:pt x="137" y="0"/>
                    <a:pt x="88" y="0"/>
                  </a:cubicBezTo>
                  <a:cubicBezTo>
                    <a:pt x="40" y="0"/>
                    <a:pt x="25" y="37"/>
                    <a:pt x="24" y="57"/>
                  </a:cubicBezTo>
                  <a:cubicBezTo>
                    <a:pt x="24" y="102"/>
                    <a:pt x="24" y="102"/>
                    <a:pt x="24" y="102"/>
                  </a:cubicBezTo>
                  <a:cubicBezTo>
                    <a:pt x="0" y="102"/>
                    <a:pt x="0" y="102"/>
                    <a:pt x="0" y="102"/>
                  </a:cubicBezTo>
                  <a:cubicBezTo>
                    <a:pt x="0" y="249"/>
                    <a:pt x="0" y="249"/>
                    <a:pt x="0" y="249"/>
                  </a:cubicBezTo>
                  <a:cubicBezTo>
                    <a:pt x="177" y="249"/>
                    <a:pt x="177" y="249"/>
                    <a:pt x="177" y="249"/>
                  </a:cubicBezTo>
                  <a:cubicBezTo>
                    <a:pt x="177" y="102"/>
                    <a:pt x="177" y="102"/>
                    <a:pt x="177" y="102"/>
                  </a:cubicBezTo>
                  <a:lnTo>
                    <a:pt x="153" y="102"/>
                  </a:lnTo>
                  <a:close/>
                  <a:moveTo>
                    <a:pt x="97" y="179"/>
                  </a:moveTo>
                  <a:cubicBezTo>
                    <a:pt x="97" y="204"/>
                    <a:pt x="97" y="204"/>
                    <a:pt x="97" y="204"/>
                  </a:cubicBezTo>
                  <a:cubicBezTo>
                    <a:pt x="80" y="204"/>
                    <a:pt x="80" y="204"/>
                    <a:pt x="80" y="204"/>
                  </a:cubicBezTo>
                  <a:cubicBezTo>
                    <a:pt x="80" y="179"/>
                    <a:pt x="80" y="179"/>
                    <a:pt x="80" y="179"/>
                  </a:cubicBezTo>
                  <a:cubicBezTo>
                    <a:pt x="75" y="176"/>
                    <a:pt x="71" y="171"/>
                    <a:pt x="71" y="165"/>
                  </a:cubicBezTo>
                  <a:cubicBezTo>
                    <a:pt x="71" y="155"/>
                    <a:pt x="79" y="148"/>
                    <a:pt x="88" y="148"/>
                  </a:cubicBezTo>
                  <a:cubicBezTo>
                    <a:pt x="98" y="148"/>
                    <a:pt x="106" y="155"/>
                    <a:pt x="106" y="165"/>
                  </a:cubicBezTo>
                  <a:cubicBezTo>
                    <a:pt x="106" y="171"/>
                    <a:pt x="102" y="176"/>
                    <a:pt x="97" y="179"/>
                  </a:cubicBezTo>
                  <a:close/>
                  <a:moveTo>
                    <a:pt x="132" y="101"/>
                  </a:moveTo>
                  <a:cubicBezTo>
                    <a:pt x="45" y="101"/>
                    <a:pt x="45" y="101"/>
                    <a:pt x="45" y="101"/>
                  </a:cubicBezTo>
                  <a:cubicBezTo>
                    <a:pt x="45" y="58"/>
                    <a:pt x="45" y="58"/>
                    <a:pt x="45" y="58"/>
                  </a:cubicBezTo>
                  <a:cubicBezTo>
                    <a:pt x="45" y="55"/>
                    <a:pt x="48" y="20"/>
                    <a:pt x="88" y="20"/>
                  </a:cubicBezTo>
                  <a:cubicBezTo>
                    <a:pt x="129" y="20"/>
                    <a:pt x="132" y="54"/>
                    <a:pt x="132" y="58"/>
                  </a:cubicBezTo>
                  <a:lnTo>
                    <a:pt x="132" y="101"/>
                  </a:lnTo>
                  <a:close/>
                </a:path>
              </a:pathLst>
            </a:custGeom>
            <a:solidFill>
              <a:srgbClr val="12141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1" name="Freeform 176">
              <a:extLst>
                <a:ext uri="{FF2B5EF4-FFF2-40B4-BE49-F238E27FC236}">
                  <a16:creationId xmlns:a16="http://schemas.microsoft.com/office/drawing/2014/main" id="{36DE8528-C3F2-6002-EEAC-BF07D310026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557063" y="1983376"/>
              <a:ext cx="630851" cy="790023"/>
            </a:xfrm>
            <a:custGeom>
              <a:avLst/>
              <a:gdLst>
                <a:gd name="T0" fmla="*/ 432 w 432"/>
                <a:gd name="T1" fmla="*/ 541 h 541"/>
                <a:gd name="T2" fmla="*/ 0 w 432"/>
                <a:gd name="T3" fmla="*/ 541 h 541"/>
                <a:gd name="T4" fmla="*/ 0 w 432"/>
                <a:gd name="T5" fmla="*/ 0 h 541"/>
                <a:gd name="T6" fmla="*/ 432 w 432"/>
                <a:gd name="T7" fmla="*/ 0 h 541"/>
                <a:gd name="T8" fmla="*/ 432 w 432"/>
                <a:gd name="T9" fmla="*/ 541 h 541"/>
                <a:gd name="T10" fmla="*/ 17 w 432"/>
                <a:gd name="T11" fmla="*/ 526 h 541"/>
                <a:gd name="T12" fmla="*/ 416 w 432"/>
                <a:gd name="T13" fmla="*/ 526 h 541"/>
                <a:gd name="T14" fmla="*/ 416 w 432"/>
                <a:gd name="T15" fmla="*/ 16 h 541"/>
                <a:gd name="T16" fmla="*/ 17 w 432"/>
                <a:gd name="T17" fmla="*/ 16 h 541"/>
                <a:gd name="T18" fmla="*/ 17 w 432"/>
                <a:gd name="T19" fmla="*/ 526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2" h="541">
                  <a:moveTo>
                    <a:pt x="432" y="541"/>
                  </a:moveTo>
                  <a:lnTo>
                    <a:pt x="0" y="541"/>
                  </a:lnTo>
                  <a:lnTo>
                    <a:pt x="0" y="0"/>
                  </a:lnTo>
                  <a:lnTo>
                    <a:pt x="432" y="0"/>
                  </a:lnTo>
                  <a:lnTo>
                    <a:pt x="432" y="541"/>
                  </a:lnTo>
                  <a:close/>
                  <a:moveTo>
                    <a:pt x="17" y="526"/>
                  </a:moveTo>
                  <a:lnTo>
                    <a:pt x="416" y="526"/>
                  </a:lnTo>
                  <a:lnTo>
                    <a:pt x="416" y="16"/>
                  </a:lnTo>
                  <a:lnTo>
                    <a:pt x="17" y="16"/>
                  </a:lnTo>
                  <a:lnTo>
                    <a:pt x="17" y="5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2" name="Rectangle 179">
              <a:extLst>
                <a:ext uri="{FF2B5EF4-FFF2-40B4-BE49-F238E27FC236}">
                  <a16:creationId xmlns:a16="http://schemas.microsoft.com/office/drawing/2014/main" id="{F17B0A43-F17D-F413-90BB-330A042B454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466524" y="2652762"/>
              <a:ext cx="453614" cy="365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3" name="Rectangle 179">
              <a:extLst>
                <a:ext uri="{FF2B5EF4-FFF2-40B4-BE49-F238E27FC236}">
                  <a16:creationId xmlns:a16="http://schemas.microsoft.com/office/drawing/2014/main" id="{43EE65FE-6540-0AA1-11E3-58A9CA1C58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466524" y="2555056"/>
              <a:ext cx="453614" cy="365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4" name="Rectangle 179">
              <a:extLst>
                <a:ext uri="{FF2B5EF4-FFF2-40B4-BE49-F238E27FC236}">
                  <a16:creationId xmlns:a16="http://schemas.microsoft.com/office/drawing/2014/main" id="{74D35C13-1314-E669-28DD-631A240D257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-1466524" y="2457352"/>
              <a:ext cx="453614" cy="3657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35" name="Group 134">
              <a:extLst>
                <a:ext uri="{FF2B5EF4-FFF2-40B4-BE49-F238E27FC236}">
                  <a16:creationId xmlns:a16="http://schemas.microsoft.com/office/drawing/2014/main" id="{C68003DF-6B5B-BA78-CFF4-6CC4B3F0CB09}"/>
                </a:ext>
              </a:extLst>
            </p:cNvPr>
            <p:cNvGrpSpPr/>
            <p:nvPr/>
          </p:nvGrpSpPr>
          <p:grpSpPr>
            <a:xfrm>
              <a:off x="-1141310" y="2164240"/>
              <a:ext cx="128400" cy="231984"/>
              <a:chOff x="919890" y="4666280"/>
              <a:chExt cx="137160" cy="231984"/>
            </a:xfrm>
            <a:solidFill>
              <a:schemeClr val="tx1"/>
            </a:solidFill>
          </p:grpSpPr>
          <p:sp>
            <p:nvSpPr>
              <p:cNvPr id="136" name="Rectangle 179">
                <a:extLst>
                  <a:ext uri="{FF2B5EF4-FFF2-40B4-BE49-F238E27FC236}">
                    <a16:creationId xmlns:a16="http://schemas.microsoft.com/office/drawing/2014/main" id="{6F59904F-EAD1-4FAF-2170-3E01C52A540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9890" y="4666280"/>
                <a:ext cx="137160" cy="365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7" name="Rectangle 179">
                <a:extLst>
                  <a:ext uri="{FF2B5EF4-FFF2-40B4-BE49-F238E27FC236}">
                    <a16:creationId xmlns:a16="http://schemas.microsoft.com/office/drawing/2014/main" id="{FAAF5EB3-2389-9476-710F-657182F02D9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9890" y="4763984"/>
                <a:ext cx="137160" cy="365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8" name="Rectangle 179">
                <a:extLst>
                  <a:ext uri="{FF2B5EF4-FFF2-40B4-BE49-F238E27FC236}">
                    <a16:creationId xmlns:a16="http://schemas.microsoft.com/office/drawing/2014/main" id="{26F2B5B4-F326-E2E5-AFAC-CE7FBBD0A330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919890" y="4861688"/>
                <a:ext cx="137160" cy="36576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pic>
        <p:nvPicPr>
          <p:cNvPr id="4" name="Picture 3" descr="A screenshot of a computer&#10;&#10;Description automatically generated">
            <a:extLst>
              <a:ext uri="{FF2B5EF4-FFF2-40B4-BE49-F238E27FC236}">
                <a16:creationId xmlns:a16="http://schemas.microsoft.com/office/drawing/2014/main" id="{16C34C12-197A-4BB7-0A25-9FC3500413D7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495" t="63936" r="75058" b="32579"/>
          <a:stretch/>
        </p:blipFill>
        <p:spPr>
          <a:xfrm>
            <a:off x="8071959" y="4333868"/>
            <a:ext cx="615402" cy="171768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CB032A1A-862A-7462-BDBC-D0FDA1BCEF19}"/>
              </a:ext>
            </a:extLst>
          </p:cNvPr>
          <p:cNvSpPr/>
          <p:nvPr/>
        </p:nvSpPr>
        <p:spPr>
          <a:xfrm>
            <a:off x="7560001" y="1498633"/>
            <a:ext cx="1777042" cy="28898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pic>
        <p:nvPicPr>
          <p:cNvPr id="9" name="Graphic 8">
            <a:extLst>
              <a:ext uri="{FF2B5EF4-FFF2-40B4-BE49-F238E27FC236}">
                <a16:creationId xmlns:a16="http://schemas.microsoft.com/office/drawing/2014/main" id="{3C692D88-D4B0-D38A-8467-A63E83EE53A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7102407" y="1520183"/>
            <a:ext cx="1683785" cy="23110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C0D5CE8-3241-47FF-5501-F78E42E645F8}"/>
              </a:ext>
            </a:extLst>
          </p:cNvPr>
          <p:cNvSpPr txBox="1"/>
          <p:nvPr/>
        </p:nvSpPr>
        <p:spPr>
          <a:xfrm>
            <a:off x="8358134" y="6648182"/>
            <a:ext cx="3377865" cy="12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</a:rPr>
              <a:t>CONFIDENTIAL AND PROPRIETARY – FOR INTERNAL USE ONLY</a:t>
            </a:r>
            <a:endParaRPr lang="en-US" sz="800" b="1">
              <a:solidFill>
                <a:schemeClr val="bg1"/>
              </a:solidFill>
            </a:endParaRPr>
          </a:p>
        </p:txBody>
      </p:sp>
      <p:sp>
        <p:nvSpPr>
          <p:cNvPr id="11" name="Slide Number Placeholder 1">
            <a:extLst>
              <a:ext uri="{FF2B5EF4-FFF2-40B4-BE49-F238E27FC236}">
                <a16:creationId xmlns:a16="http://schemas.microsoft.com/office/drawing/2014/main" id="{5C270121-72D9-F51F-0242-8EEAF907BAEE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84FA50-8B36-4B06-A05C-1E58CBA999B5}" type="slidenum">
              <a:rPr lang="en-US" sz="90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26</a:t>
            </a:fld>
            <a:endParaRPr lang="en-US" sz="80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7936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Picture 53" descr="A screenshot of a web page&#10;&#10;Description automatically generated">
            <a:extLst>
              <a:ext uri="{FF2B5EF4-FFF2-40B4-BE49-F238E27FC236}">
                <a16:creationId xmlns:a16="http://schemas.microsoft.com/office/drawing/2014/main" id="{EB7E8C8F-6DB4-394D-4F6D-51F3DA4819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225" y="1076993"/>
            <a:ext cx="5438775" cy="5057107"/>
          </a:xfrm>
          <a:prstGeom prst="rect">
            <a:avLst/>
          </a:prstGeom>
          <a:ln>
            <a:solidFill>
              <a:schemeClr val="bg1">
                <a:lumMod val="50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Title 3">
            <a:extLst>
              <a:ext uri="{FF2B5EF4-FFF2-40B4-BE49-F238E27FC236}">
                <a16:creationId xmlns:a16="http://schemas.microsoft.com/office/drawing/2014/main" id="{7BAF628F-5E70-AB06-7417-C82F9DAF52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0" err="1">
                <a:solidFill>
                  <a:schemeClr val="accent1">
                    <a:lumMod val="75000"/>
                  </a:schemeClr>
                </a:solidFill>
                <a:latin typeface="Fields Display Semi Bold" pitchFamily="50" charset="0"/>
                <a:cs typeface="Arial" panose="020B0604020202020204" pitchFamily="34" charset="0"/>
              </a:rPr>
              <a:t>myBlueElement</a:t>
            </a:r>
            <a:r>
              <a:rPr lang="en-US" sz="1400" b="0" kern="0" baseline="100000" err="1">
                <a:solidFill>
                  <a:schemeClr val="accent1">
                    <a:lumMod val="75000"/>
                  </a:schemeClr>
                </a:solidFill>
                <a:latin typeface="Fields Display Semi Bold" pitchFamily="50" charset="0"/>
                <a:cs typeface="Arial" panose="020B0604020202020204" pitchFamily="34" charset="0"/>
              </a:rPr>
              <a:t>SM</a:t>
            </a:r>
            <a:r>
              <a:rPr lang="en-US" b="0">
                <a:solidFill>
                  <a:schemeClr val="accent1">
                    <a:lumMod val="75000"/>
                  </a:schemeClr>
                </a:solidFill>
                <a:latin typeface="Fields Display Semi Bold" pitchFamily="50" charset="0"/>
                <a:cs typeface="Arial" panose="020B0604020202020204" pitchFamily="34" charset="0"/>
              </a:rPr>
              <a:t> – Online Portal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FCF4034-A3CD-9A42-3064-19D157A316A3}"/>
              </a:ext>
            </a:extLst>
          </p:cNvPr>
          <p:cNvSpPr txBox="1"/>
          <p:nvPr/>
        </p:nvSpPr>
        <p:spPr>
          <a:xfrm>
            <a:off x="7769165" y="2036718"/>
            <a:ext cx="3952935" cy="41395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Customized Dashboard Content</a:t>
            </a:r>
          </a:p>
          <a:p>
            <a:pPr marL="228600" marR="0" lvl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Your logo and custom messaging</a:t>
            </a:r>
          </a:p>
          <a:p>
            <a:pPr marL="228600"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Links to find a doctor, see an ID card, access</a:t>
            </a:r>
            <a:b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product offerings – any link or document important to your members, customized to the member’s specific eligibility</a:t>
            </a:r>
          </a:p>
          <a:p>
            <a:pPr marL="228600" marR="0" lvl="0" algn="l" defTabSz="914400" rtl="0" eaLnBrk="1" fontAlgn="auto" latinLnBrk="0" hangingPunct="1">
              <a:lnSpc>
                <a:spcPct val="100000"/>
              </a:lnSpc>
              <a:spcBef>
                <a:spcPts val="9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Customized, scrollable images to promote products, health awareness resources and informational content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1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Information Important to Members</a:t>
            </a:r>
          </a:p>
          <a:p>
            <a:pPr marL="461963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Access to claim details and to view EOBs</a:t>
            </a:r>
          </a:p>
          <a:p>
            <a:pPr marL="461963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Access to benefit details and SPDs</a:t>
            </a:r>
          </a:p>
          <a:p>
            <a:pPr marL="461963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00" b="0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Secure message center to communicate with Customer </a:t>
            </a:r>
            <a:r>
              <a:rPr lang="en-US" sz="1300" b="0">
                <a:solidFill>
                  <a:srgbClr val="1E1E1E"/>
                </a:solidFill>
                <a:latin typeface="Arial" panose="020B0604020202020204"/>
              </a:rPr>
              <a:t>S</a:t>
            </a:r>
            <a:r>
              <a:rPr kumimoji="0" lang="en-US" sz="1300" b="0" i="0" u="none" strike="noStrike" kern="1200" cap="none" spc="0" normalizeH="0" baseline="0" noProof="0" err="1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ervice</a:t>
            </a:r>
            <a:endParaRPr kumimoji="0" lang="en-US" sz="13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9866D77-7FB8-AA44-6387-3B479C98B67D}"/>
              </a:ext>
            </a:extLst>
          </p:cNvPr>
          <p:cNvSpPr txBox="1"/>
          <p:nvPr/>
        </p:nvSpPr>
        <p:spPr>
          <a:xfrm>
            <a:off x="7769164" y="974393"/>
            <a:ext cx="418748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Easy navigation and customized content makes our member portal</a:t>
            </a:r>
            <a:b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</a:br>
            <a:r>
              <a:rPr kumimoji="0" lang="en-US" b="1" i="0" u="none" strike="noStrike" kern="1200" cap="none" spc="0" normalizeH="0" baseline="0" noProof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user-friendly</a:t>
            </a:r>
          </a:p>
        </p:txBody>
      </p: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081EABE2-D49E-246F-1E80-2633A38931E5}"/>
              </a:ext>
            </a:extLst>
          </p:cNvPr>
          <p:cNvCxnSpPr>
            <a:cxnSpLocks/>
          </p:cNvCxnSpPr>
          <p:nvPr/>
        </p:nvCxnSpPr>
        <p:spPr>
          <a:xfrm>
            <a:off x="5915025" y="2479801"/>
            <a:ext cx="1991648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66ACF36A-D986-CA80-4153-B757E861D8DC}"/>
              </a:ext>
            </a:extLst>
          </p:cNvPr>
          <p:cNvCxnSpPr>
            <a:cxnSpLocks/>
          </p:cNvCxnSpPr>
          <p:nvPr/>
        </p:nvCxnSpPr>
        <p:spPr>
          <a:xfrm>
            <a:off x="6650831" y="3829815"/>
            <a:ext cx="1255842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D548682D-2E0E-897C-2FAB-397A5B29D972}"/>
              </a:ext>
            </a:extLst>
          </p:cNvPr>
          <p:cNvCxnSpPr>
            <a:cxnSpLocks/>
          </p:cNvCxnSpPr>
          <p:nvPr/>
        </p:nvCxnSpPr>
        <p:spPr>
          <a:xfrm>
            <a:off x="6649088" y="3825240"/>
            <a:ext cx="0" cy="1484948"/>
          </a:xfrm>
          <a:prstGeom prst="line">
            <a:avLst/>
          </a:prstGeom>
          <a:ln w="127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1DB5E8F3-2CD8-1773-A5E1-6B7E194808DA}"/>
              </a:ext>
            </a:extLst>
          </p:cNvPr>
          <p:cNvCxnSpPr>
            <a:cxnSpLocks/>
          </p:cNvCxnSpPr>
          <p:nvPr/>
        </p:nvCxnSpPr>
        <p:spPr>
          <a:xfrm flipH="1">
            <a:off x="1569244" y="5303805"/>
            <a:ext cx="5083016" cy="0"/>
          </a:xfrm>
          <a:prstGeom prst="line">
            <a:avLst/>
          </a:prstGeom>
          <a:ln w="127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0C801FAA-92AB-10A6-C9BB-0F503C69F43F}"/>
              </a:ext>
            </a:extLst>
          </p:cNvPr>
          <p:cNvCxnSpPr>
            <a:cxnSpLocks/>
          </p:cNvCxnSpPr>
          <p:nvPr/>
        </p:nvCxnSpPr>
        <p:spPr>
          <a:xfrm>
            <a:off x="5157788" y="3107856"/>
            <a:ext cx="2748885" cy="0"/>
          </a:xfrm>
          <a:prstGeom prst="line">
            <a:avLst/>
          </a:prstGeom>
          <a:ln w="12700">
            <a:solidFill>
              <a:schemeClr val="tx2"/>
            </a:solidFill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Freeform 126">
            <a:extLst>
              <a:ext uri="{FF2B5EF4-FFF2-40B4-BE49-F238E27FC236}">
                <a16:creationId xmlns:a16="http://schemas.microsoft.com/office/drawing/2014/main" id="{C9908373-E0F9-7F55-EF9E-14E77199AC8D}"/>
              </a:ext>
            </a:extLst>
          </p:cNvPr>
          <p:cNvSpPr>
            <a:spLocks noEditPoints="1"/>
          </p:cNvSpPr>
          <p:nvPr/>
        </p:nvSpPr>
        <p:spPr bwMode="auto">
          <a:xfrm>
            <a:off x="7937570" y="5754674"/>
            <a:ext cx="198518" cy="280953"/>
          </a:xfrm>
          <a:custGeom>
            <a:avLst/>
            <a:gdLst>
              <a:gd name="T0" fmla="*/ 153 w 177"/>
              <a:gd name="T1" fmla="*/ 102 h 249"/>
              <a:gd name="T2" fmla="*/ 153 w 177"/>
              <a:gd name="T3" fmla="*/ 57 h 249"/>
              <a:gd name="T4" fmla="*/ 88 w 177"/>
              <a:gd name="T5" fmla="*/ 0 h 249"/>
              <a:gd name="T6" fmla="*/ 24 w 177"/>
              <a:gd name="T7" fmla="*/ 57 h 249"/>
              <a:gd name="T8" fmla="*/ 24 w 177"/>
              <a:gd name="T9" fmla="*/ 102 h 249"/>
              <a:gd name="T10" fmla="*/ 0 w 177"/>
              <a:gd name="T11" fmla="*/ 102 h 249"/>
              <a:gd name="T12" fmla="*/ 0 w 177"/>
              <a:gd name="T13" fmla="*/ 249 h 249"/>
              <a:gd name="T14" fmla="*/ 177 w 177"/>
              <a:gd name="T15" fmla="*/ 249 h 249"/>
              <a:gd name="T16" fmla="*/ 177 w 177"/>
              <a:gd name="T17" fmla="*/ 102 h 249"/>
              <a:gd name="T18" fmla="*/ 153 w 177"/>
              <a:gd name="T19" fmla="*/ 102 h 249"/>
              <a:gd name="T20" fmla="*/ 97 w 177"/>
              <a:gd name="T21" fmla="*/ 179 h 249"/>
              <a:gd name="T22" fmla="*/ 97 w 177"/>
              <a:gd name="T23" fmla="*/ 204 h 249"/>
              <a:gd name="T24" fmla="*/ 80 w 177"/>
              <a:gd name="T25" fmla="*/ 204 h 249"/>
              <a:gd name="T26" fmla="*/ 80 w 177"/>
              <a:gd name="T27" fmla="*/ 179 h 249"/>
              <a:gd name="T28" fmla="*/ 71 w 177"/>
              <a:gd name="T29" fmla="*/ 165 h 249"/>
              <a:gd name="T30" fmla="*/ 88 w 177"/>
              <a:gd name="T31" fmla="*/ 148 h 249"/>
              <a:gd name="T32" fmla="*/ 106 w 177"/>
              <a:gd name="T33" fmla="*/ 165 h 249"/>
              <a:gd name="T34" fmla="*/ 97 w 177"/>
              <a:gd name="T35" fmla="*/ 179 h 249"/>
              <a:gd name="T36" fmla="*/ 132 w 177"/>
              <a:gd name="T37" fmla="*/ 101 h 249"/>
              <a:gd name="T38" fmla="*/ 45 w 177"/>
              <a:gd name="T39" fmla="*/ 101 h 249"/>
              <a:gd name="T40" fmla="*/ 45 w 177"/>
              <a:gd name="T41" fmla="*/ 58 h 249"/>
              <a:gd name="T42" fmla="*/ 88 w 177"/>
              <a:gd name="T43" fmla="*/ 20 h 249"/>
              <a:gd name="T44" fmla="*/ 132 w 177"/>
              <a:gd name="T45" fmla="*/ 58 h 249"/>
              <a:gd name="T46" fmla="*/ 132 w 177"/>
              <a:gd name="T47" fmla="*/ 101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77" h="249">
                <a:moveTo>
                  <a:pt x="153" y="102"/>
                </a:moveTo>
                <a:cubicBezTo>
                  <a:pt x="153" y="57"/>
                  <a:pt x="153" y="57"/>
                  <a:pt x="153" y="57"/>
                </a:cubicBezTo>
                <a:cubicBezTo>
                  <a:pt x="152" y="37"/>
                  <a:pt x="137" y="0"/>
                  <a:pt x="88" y="0"/>
                </a:cubicBezTo>
                <a:cubicBezTo>
                  <a:pt x="40" y="0"/>
                  <a:pt x="25" y="37"/>
                  <a:pt x="24" y="57"/>
                </a:cubicBezTo>
                <a:cubicBezTo>
                  <a:pt x="24" y="102"/>
                  <a:pt x="24" y="102"/>
                  <a:pt x="24" y="102"/>
                </a:cubicBezTo>
                <a:cubicBezTo>
                  <a:pt x="0" y="102"/>
                  <a:pt x="0" y="102"/>
                  <a:pt x="0" y="102"/>
                </a:cubicBezTo>
                <a:cubicBezTo>
                  <a:pt x="0" y="249"/>
                  <a:pt x="0" y="249"/>
                  <a:pt x="0" y="249"/>
                </a:cubicBezTo>
                <a:cubicBezTo>
                  <a:pt x="177" y="249"/>
                  <a:pt x="177" y="249"/>
                  <a:pt x="177" y="249"/>
                </a:cubicBezTo>
                <a:cubicBezTo>
                  <a:pt x="177" y="102"/>
                  <a:pt x="177" y="102"/>
                  <a:pt x="177" y="102"/>
                </a:cubicBezTo>
                <a:lnTo>
                  <a:pt x="153" y="102"/>
                </a:lnTo>
                <a:close/>
                <a:moveTo>
                  <a:pt x="97" y="179"/>
                </a:moveTo>
                <a:cubicBezTo>
                  <a:pt x="97" y="204"/>
                  <a:pt x="97" y="204"/>
                  <a:pt x="97" y="204"/>
                </a:cubicBezTo>
                <a:cubicBezTo>
                  <a:pt x="80" y="204"/>
                  <a:pt x="80" y="204"/>
                  <a:pt x="80" y="204"/>
                </a:cubicBezTo>
                <a:cubicBezTo>
                  <a:pt x="80" y="179"/>
                  <a:pt x="80" y="179"/>
                  <a:pt x="80" y="179"/>
                </a:cubicBezTo>
                <a:cubicBezTo>
                  <a:pt x="75" y="176"/>
                  <a:pt x="71" y="171"/>
                  <a:pt x="71" y="165"/>
                </a:cubicBezTo>
                <a:cubicBezTo>
                  <a:pt x="71" y="155"/>
                  <a:pt x="79" y="148"/>
                  <a:pt x="88" y="148"/>
                </a:cubicBezTo>
                <a:cubicBezTo>
                  <a:pt x="98" y="148"/>
                  <a:pt x="106" y="155"/>
                  <a:pt x="106" y="165"/>
                </a:cubicBezTo>
                <a:cubicBezTo>
                  <a:pt x="106" y="171"/>
                  <a:pt x="102" y="176"/>
                  <a:pt x="97" y="179"/>
                </a:cubicBezTo>
                <a:close/>
                <a:moveTo>
                  <a:pt x="132" y="101"/>
                </a:moveTo>
                <a:cubicBezTo>
                  <a:pt x="45" y="101"/>
                  <a:pt x="45" y="101"/>
                  <a:pt x="45" y="101"/>
                </a:cubicBezTo>
                <a:cubicBezTo>
                  <a:pt x="45" y="58"/>
                  <a:pt x="45" y="58"/>
                  <a:pt x="45" y="58"/>
                </a:cubicBezTo>
                <a:cubicBezTo>
                  <a:pt x="45" y="55"/>
                  <a:pt x="48" y="20"/>
                  <a:pt x="88" y="20"/>
                </a:cubicBezTo>
                <a:cubicBezTo>
                  <a:pt x="129" y="20"/>
                  <a:pt x="132" y="54"/>
                  <a:pt x="132" y="58"/>
                </a:cubicBezTo>
                <a:lnTo>
                  <a:pt x="132" y="101"/>
                </a:lnTo>
                <a:close/>
              </a:path>
            </a:pathLst>
          </a:custGeom>
          <a:solidFill>
            <a:srgbClr val="12141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79" name="Group 78">
            <a:extLst>
              <a:ext uri="{FF2B5EF4-FFF2-40B4-BE49-F238E27FC236}">
                <a16:creationId xmlns:a16="http://schemas.microsoft.com/office/drawing/2014/main" id="{56DA8D15-F402-8D56-4F9A-6E54A98C52F4}"/>
              </a:ext>
            </a:extLst>
          </p:cNvPr>
          <p:cNvGrpSpPr/>
          <p:nvPr/>
        </p:nvGrpSpPr>
        <p:grpSpPr>
          <a:xfrm>
            <a:off x="7910618" y="5296033"/>
            <a:ext cx="240401" cy="354712"/>
            <a:chOff x="11972515" y="4737100"/>
            <a:chExt cx="308385" cy="455023"/>
          </a:xfrm>
        </p:grpSpPr>
        <p:sp>
          <p:nvSpPr>
            <p:cNvPr id="61" name="Freeform 176">
              <a:extLst>
                <a:ext uri="{FF2B5EF4-FFF2-40B4-BE49-F238E27FC236}">
                  <a16:creationId xmlns:a16="http://schemas.microsoft.com/office/drawing/2014/main" id="{F11D9DB1-2CB0-0E1D-810D-65ED7B354F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1972515" y="4737100"/>
              <a:ext cx="277866" cy="377334"/>
            </a:xfrm>
            <a:custGeom>
              <a:avLst/>
              <a:gdLst>
                <a:gd name="T0" fmla="*/ 432 w 432"/>
                <a:gd name="T1" fmla="*/ 541 h 541"/>
                <a:gd name="T2" fmla="*/ 0 w 432"/>
                <a:gd name="T3" fmla="*/ 541 h 541"/>
                <a:gd name="T4" fmla="*/ 0 w 432"/>
                <a:gd name="T5" fmla="*/ 0 h 541"/>
                <a:gd name="T6" fmla="*/ 432 w 432"/>
                <a:gd name="T7" fmla="*/ 0 h 541"/>
                <a:gd name="T8" fmla="*/ 432 w 432"/>
                <a:gd name="T9" fmla="*/ 541 h 541"/>
                <a:gd name="T10" fmla="*/ 17 w 432"/>
                <a:gd name="T11" fmla="*/ 526 h 541"/>
                <a:gd name="T12" fmla="*/ 416 w 432"/>
                <a:gd name="T13" fmla="*/ 526 h 541"/>
                <a:gd name="T14" fmla="*/ 416 w 432"/>
                <a:gd name="T15" fmla="*/ 16 h 541"/>
                <a:gd name="T16" fmla="*/ 17 w 432"/>
                <a:gd name="T17" fmla="*/ 16 h 541"/>
                <a:gd name="T18" fmla="*/ 17 w 432"/>
                <a:gd name="T19" fmla="*/ 526 h 5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432" h="541">
                  <a:moveTo>
                    <a:pt x="432" y="541"/>
                  </a:moveTo>
                  <a:lnTo>
                    <a:pt x="0" y="541"/>
                  </a:lnTo>
                  <a:lnTo>
                    <a:pt x="0" y="0"/>
                  </a:lnTo>
                  <a:lnTo>
                    <a:pt x="432" y="0"/>
                  </a:lnTo>
                  <a:lnTo>
                    <a:pt x="432" y="541"/>
                  </a:lnTo>
                  <a:close/>
                  <a:moveTo>
                    <a:pt x="17" y="526"/>
                  </a:moveTo>
                  <a:lnTo>
                    <a:pt x="416" y="526"/>
                  </a:lnTo>
                  <a:lnTo>
                    <a:pt x="416" y="16"/>
                  </a:lnTo>
                  <a:lnTo>
                    <a:pt x="17" y="16"/>
                  </a:lnTo>
                  <a:lnTo>
                    <a:pt x="17" y="52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2" name="Rectangle 61">
              <a:extLst>
                <a:ext uri="{FF2B5EF4-FFF2-40B4-BE49-F238E27FC236}">
                  <a16:creationId xmlns:a16="http://schemas.microsoft.com/office/drawing/2014/main" id="{640C373A-B722-E45C-347E-76EA33ACC161}"/>
                </a:ext>
              </a:extLst>
            </p:cNvPr>
            <p:cNvSpPr/>
            <p:nvPr/>
          </p:nvSpPr>
          <p:spPr>
            <a:xfrm>
              <a:off x="12012394" y="4791778"/>
              <a:ext cx="268506" cy="40034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chemeClr val="tx1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tIns="91440" bIns="91440" rtlCol="0" anchor="ctr"/>
            <a:lstStyle/>
            <a:p>
              <a:pPr algn="ctr"/>
              <a:endParaRPr lang="en-US"/>
            </a:p>
          </p:txBody>
        </p:sp>
        <p:sp>
          <p:nvSpPr>
            <p:cNvPr id="63" name="Rectangle 179">
              <a:extLst>
                <a:ext uri="{FF2B5EF4-FFF2-40B4-BE49-F238E27FC236}">
                  <a16:creationId xmlns:a16="http://schemas.microsoft.com/office/drawing/2014/main" id="{DE63065D-AE75-6564-D88A-6EE332253DC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5957" y="5056815"/>
              <a:ext cx="199800" cy="1747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4" name="Rectangle 179">
              <a:extLst>
                <a:ext uri="{FF2B5EF4-FFF2-40B4-BE49-F238E27FC236}">
                  <a16:creationId xmlns:a16="http://schemas.microsoft.com/office/drawing/2014/main" id="{EC00B01E-155F-16FA-9845-D7ECFF15557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5957" y="5010148"/>
              <a:ext cx="199800" cy="1747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5" name="Rectangle 179">
              <a:extLst>
                <a:ext uri="{FF2B5EF4-FFF2-40B4-BE49-F238E27FC236}">
                  <a16:creationId xmlns:a16="http://schemas.microsoft.com/office/drawing/2014/main" id="{BBD53638-3470-A514-790F-6C27FBCF83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5957" y="4963482"/>
              <a:ext cx="199800" cy="1747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6" name="Rectangle 179">
              <a:extLst>
                <a:ext uri="{FF2B5EF4-FFF2-40B4-BE49-F238E27FC236}">
                  <a16:creationId xmlns:a16="http://schemas.microsoft.com/office/drawing/2014/main" id="{27A95709-8DFA-D26E-756D-03B9DE0398A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5957" y="4921506"/>
              <a:ext cx="199800" cy="1747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7" name="Rectangle 179">
              <a:extLst>
                <a:ext uri="{FF2B5EF4-FFF2-40B4-BE49-F238E27FC236}">
                  <a16:creationId xmlns:a16="http://schemas.microsoft.com/office/drawing/2014/main" id="{23A35A3A-E139-7DDD-90CE-8638ABBB88F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5957" y="4874839"/>
              <a:ext cx="199800" cy="1747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8" name="Rectangle 179">
              <a:extLst>
                <a:ext uri="{FF2B5EF4-FFF2-40B4-BE49-F238E27FC236}">
                  <a16:creationId xmlns:a16="http://schemas.microsoft.com/office/drawing/2014/main" id="{FA49E25B-42D2-E448-BCFB-F29C688F777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5957" y="4828173"/>
              <a:ext cx="199800" cy="1747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69" name="Rectangle 179">
              <a:extLst>
                <a:ext uri="{FF2B5EF4-FFF2-40B4-BE49-F238E27FC236}">
                  <a16:creationId xmlns:a16="http://schemas.microsoft.com/office/drawing/2014/main" id="{A4C1AA2E-4DEB-6009-9B79-6A258E16729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2045957" y="5101863"/>
              <a:ext cx="199800" cy="1747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71" name="Group 70">
            <a:extLst>
              <a:ext uri="{FF2B5EF4-FFF2-40B4-BE49-F238E27FC236}">
                <a16:creationId xmlns:a16="http://schemas.microsoft.com/office/drawing/2014/main" id="{DD316D2E-B433-1FB3-EA0D-2E4DC14C6245}"/>
              </a:ext>
            </a:extLst>
          </p:cNvPr>
          <p:cNvGrpSpPr/>
          <p:nvPr/>
        </p:nvGrpSpPr>
        <p:grpSpPr>
          <a:xfrm>
            <a:off x="7906340" y="4883078"/>
            <a:ext cx="252638" cy="316785"/>
            <a:chOff x="5732887" y="3503230"/>
            <a:chExt cx="594974" cy="746042"/>
          </a:xfrm>
        </p:grpSpPr>
        <p:sp>
          <p:nvSpPr>
            <p:cNvPr id="72" name="AutoShape 3">
              <a:extLst>
                <a:ext uri="{FF2B5EF4-FFF2-40B4-BE49-F238E27FC236}">
                  <a16:creationId xmlns:a16="http://schemas.microsoft.com/office/drawing/2014/main" id="{9726C26A-FB2F-FEE6-7438-F8BC03437635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5734049" y="3504392"/>
              <a:ext cx="592650" cy="7448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3" name="Freeform 5">
              <a:extLst>
                <a:ext uri="{FF2B5EF4-FFF2-40B4-BE49-F238E27FC236}">
                  <a16:creationId xmlns:a16="http://schemas.microsoft.com/office/drawing/2014/main" id="{28458FF0-970D-C512-0E3B-A27D02D5A030}"/>
                </a:ext>
              </a:extLst>
            </p:cNvPr>
            <p:cNvSpPr>
              <a:spLocks/>
            </p:cNvSpPr>
            <p:nvPr/>
          </p:nvSpPr>
          <p:spPr bwMode="auto">
            <a:xfrm>
              <a:off x="5947868" y="3582831"/>
              <a:ext cx="164431" cy="330025"/>
            </a:xfrm>
            <a:custGeom>
              <a:avLst/>
              <a:gdLst>
                <a:gd name="T0" fmla="*/ 49 w 119"/>
                <a:gd name="T1" fmla="*/ 239 h 239"/>
                <a:gd name="T2" fmla="*/ 49 w 119"/>
                <a:gd name="T3" fmla="*/ 211 h 239"/>
                <a:gd name="T4" fmla="*/ 0 w 119"/>
                <a:gd name="T5" fmla="*/ 194 h 239"/>
                <a:gd name="T6" fmla="*/ 11 w 119"/>
                <a:gd name="T7" fmla="*/ 162 h 239"/>
                <a:gd name="T8" fmla="*/ 55 w 119"/>
                <a:gd name="T9" fmla="*/ 177 h 239"/>
                <a:gd name="T10" fmla="*/ 80 w 119"/>
                <a:gd name="T11" fmla="*/ 159 h 239"/>
                <a:gd name="T12" fmla="*/ 53 w 119"/>
                <a:gd name="T13" fmla="*/ 134 h 239"/>
                <a:gd name="T14" fmla="*/ 7 w 119"/>
                <a:gd name="T15" fmla="*/ 80 h 239"/>
                <a:gd name="T16" fmla="*/ 50 w 119"/>
                <a:gd name="T17" fmla="*/ 28 h 239"/>
                <a:gd name="T18" fmla="*/ 50 w 119"/>
                <a:gd name="T19" fmla="*/ 0 h 239"/>
                <a:gd name="T20" fmla="*/ 75 w 119"/>
                <a:gd name="T21" fmla="*/ 0 h 239"/>
                <a:gd name="T22" fmla="*/ 75 w 119"/>
                <a:gd name="T23" fmla="*/ 26 h 239"/>
                <a:gd name="T24" fmla="*/ 119 w 119"/>
                <a:gd name="T25" fmla="*/ 38 h 239"/>
                <a:gd name="T26" fmla="*/ 108 w 119"/>
                <a:gd name="T27" fmla="*/ 69 h 239"/>
                <a:gd name="T28" fmla="*/ 68 w 119"/>
                <a:gd name="T29" fmla="*/ 59 h 239"/>
                <a:gd name="T30" fmla="*/ 46 w 119"/>
                <a:gd name="T31" fmla="*/ 75 h 239"/>
                <a:gd name="T32" fmla="*/ 76 w 119"/>
                <a:gd name="T33" fmla="*/ 100 h 239"/>
                <a:gd name="T34" fmla="*/ 119 w 119"/>
                <a:gd name="T35" fmla="*/ 155 h 239"/>
                <a:gd name="T36" fmla="*/ 73 w 119"/>
                <a:gd name="T37" fmla="*/ 209 h 239"/>
                <a:gd name="T38" fmla="*/ 73 w 119"/>
                <a:gd name="T39" fmla="*/ 239 h 239"/>
                <a:gd name="T40" fmla="*/ 49 w 119"/>
                <a:gd name="T41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9" h="239">
                  <a:moveTo>
                    <a:pt x="49" y="239"/>
                  </a:moveTo>
                  <a:cubicBezTo>
                    <a:pt x="49" y="211"/>
                    <a:pt x="49" y="211"/>
                    <a:pt x="49" y="211"/>
                  </a:cubicBezTo>
                  <a:cubicBezTo>
                    <a:pt x="32" y="210"/>
                    <a:pt x="10" y="200"/>
                    <a:pt x="0" y="194"/>
                  </a:cubicBezTo>
                  <a:cubicBezTo>
                    <a:pt x="11" y="162"/>
                    <a:pt x="11" y="162"/>
                    <a:pt x="11" y="162"/>
                  </a:cubicBezTo>
                  <a:cubicBezTo>
                    <a:pt x="22" y="169"/>
                    <a:pt x="39" y="177"/>
                    <a:pt x="55" y="177"/>
                  </a:cubicBezTo>
                  <a:cubicBezTo>
                    <a:pt x="70" y="177"/>
                    <a:pt x="80" y="171"/>
                    <a:pt x="80" y="159"/>
                  </a:cubicBezTo>
                  <a:cubicBezTo>
                    <a:pt x="80" y="148"/>
                    <a:pt x="71" y="141"/>
                    <a:pt x="53" y="134"/>
                  </a:cubicBezTo>
                  <a:cubicBezTo>
                    <a:pt x="25" y="123"/>
                    <a:pt x="7" y="109"/>
                    <a:pt x="7" y="80"/>
                  </a:cubicBezTo>
                  <a:cubicBezTo>
                    <a:pt x="7" y="54"/>
                    <a:pt x="23" y="34"/>
                    <a:pt x="50" y="28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92" y="27"/>
                    <a:pt x="110" y="34"/>
                    <a:pt x="119" y="38"/>
                  </a:cubicBezTo>
                  <a:cubicBezTo>
                    <a:pt x="108" y="69"/>
                    <a:pt x="108" y="69"/>
                    <a:pt x="108" y="69"/>
                  </a:cubicBezTo>
                  <a:cubicBezTo>
                    <a:pt x="102" y="66"/>
                    <a:pt x="86" y="59"/>
                    <a:pt x="68" y="59"/>
                  </a:cubicBezTo>
                  <a:cubicBezTo>
                    <a:pt x="51" y="59"/>
                    <a:pt x="46" y="67"/>
                    <a:pt x="46" y="75"/>
                  </a:cubicBezTo>
                  <a:cubicBezTo>
                    <a:pt x="46" y="85"/>
                    <a:pt x="55" y="91"/>
                    <a:pt x="76" y="100"/>
                  </a:cubicBezTo>
                  <a:cubicBezTo>
                    <a:pt x="107" y="112"/>
                    <a:pt x="119" y="128"/>
                    <a:pt x="119" y="155"/>
                  </a:cubicBezTo>
                  <a:cubicBezTo>
                    <a:pt x="119" y="181"/>
                    <a:pt x="103" y="203"/>
                    <a:pt x="73" y="209"/>
                  </a:cubicBezTo>
                  <a:cubicBezTo>
                    <a:pt x="73" y="239"/>
                    <a:pt x="73" y="239"/>
                    <a:pt x="73" y="239"/>
                  </a:cubicBezTo>
                  <a:lnTo>
                    <a:pt x="49" y="2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4" name="Freeform 6">
              <a:extLst>
                <a:ext uri="{FF2B5EF4-FFF2-40B4-BE49-F238E27FC236}">
                  <a16:creationId xmlns:a16="http://schemas.microsoft.com/office/drawing/2014/main" id="{65DE8BB7-3B62-3239-BC67-76E5E58E4BA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5732887" y="3503230"/>
              <a:ext cx="594974" cy="744880"/>
            </a:xfrm>
            <a:custGeom>
              <a:avLst/>
              <a:gdLst>
                <a:gd name="T0" fmla="*/ 1024 w 1024"/>
                <a:gd name="T1" fmla="*/ 1282 h 1282"/>
                <a:gd name="T2" fmla="*/ 0 w 1024"/>
                <a:gd name="T3" fmla="*/ 1282 h 1282"/>
                <a:gd name="T4" fmla="*/ 0 w 1024"/>
                <a:gd name="T5" fmla="*/ 0 h 1282"/>
                <a:gd name="T6" fmla="*/ 1024 w 1024"/>
                <a:gd name="T7" fmla="*/ 0 h 1282"/>
                <a:gd name="T8" fmla="*/ 1024 w 1024"/>
                <a:gd name="T9" fmla="*/ 1282 h 1282"/>
                <a:gd name="T10" fmla="*/ 38 w 1024"/>
                <a:gd name="T11" fmla="*/ 1244 h 1282"/>
                <a:gd name="T12" fmla="*/ 986 w 1024"/>
                <a:gd name="T13" fmla="*/ 1244 h 1282"/>
                <a:gd name="T14" fmla="*/ 986 w 1024"/>
                <a:gd name="T15" fmla="*/ 38 h 1282"/>
                <a:gd name="T16" fmla="*/ 38 w 1024"/>
                <a:gd name="T17" fmla="*/ 38 h 1282"/>
                <a:gd name="T18" fmla="*/ 38 w 1024"/>
                <a:gd name="T19" fmla="*/ 1244 h 12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1024" h="1282">
                  <a:moveTo>
                    <a:pt x="1024" y="1282"/>
                  </a:moveTo>
                  <a:lnTo>
                    <a:pt x="0" y="1282"/>
                  </a:lnTo>
                  <a:lnTo>
                    <a:pt x="0" y="0"/>
                  </a:lnTo>
                  <a:lnTo>
                    <a:pt x="1024" y="0"/>
                  </a:lnTo>
                  <a:lnTo>
                    <a:pt x="1024" y="1282"/>
                  </a:lnTo>
                  <a:close/>
                  <a:moveTo>
                    <a:pt x="38" y="1244"/>
                  </a:moveTo>
                  <a:lnTo>
                    <a:pt x="986" y="1244"/>
                  </a:lnTo>
                  <a:lnTo>
                    <a:pt x="986" y="38"/>
                  </a:lnTo>
                  <a:lnTo>
                    <a:pt x="38" y="38"/>
                  </a:lnTo>
                  <a:lnTo>
                    <a:pt x="38" y="1244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5" name="Rectangle 7">
              <a:extLst>
                <a:ext uri="{FF2B5EF4-FFF2-40B4-BE49-F238E27FC236}">
                  <a16:creationId xmlns:a16="http://schemas.microsoft.com/office/drawing/2014/main" id="{0A0241F0-17D8-CD8D-98AD-C0FC39A166D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7136" y="3985485"/>
              <a:ext cx="195807" cy="7727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6" name="Rectangle 8">
              <a:extLst>
                <a:ext uri="{FF2B5EF4-FFF2-40B4-BE49-F238E27FC236}">
                  <a16:creationId xmlns:a16="http://schemas.microsoft.com/office/drawing/2014/main" id="{79F075B1-ECCA-5702-1343-C61A0EC36F27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817136" y="4091813"/>
              <a:ext cx="195807" cy="7727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7" name="Rectangle 9">
              <a:extLst>
                <a:ext uri="{FF2B5EF4-FFF2-40B4-BE49-F238E27FC236}">
                  <a16:creationId xmlns:a16="http://schemas.microsoft.com/office/drawing/2014/main" id="{8DA05D0A-714A-B6BA-5F11-308CF017B06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7805" y="3985485"/>
              <a:ext cx="195807" cy="7727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78" name="Rectangle 10">
              <a:extLst>
                <a:ext uri="{FF2B5EF4-FFF2-40B4-BE49-F238E27FC236}">
                  <a16:creationId xmlns:a16="http://schemas.microsoft.com/office/drawing/2014/main" id="{342479F7-C6DF-B986-970A-F049AA406BB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047805" y="4091813"/>
              <a:ext cx="195807" cy="77277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966233F-DAB3-8615-EE9D-C8C0F2F49CEE}"/>
              </a:ext>
            </a:extLst>
          </p:cNvPr>
          <p:cNvCxnSpPr>
            <a:cxnSpLocks/>
          </p:cNvCxnSpPr>
          <p:nvPr/>
        </p:nvCxnSpPr>
        <p:spPr>
          <a:xfrm>
            <a:off x="1569723" y="5105400"/>
            <a:ext cx="0" cy="204788"/>
          </a:xfrm>
          <a:prstGeom prst="line">
            <a:avLst/>
          </a:prstGeom>
          <a:ln w="127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5AF757B7-3833-3559-312A-36EED7343FED}"/>
              </a:ext>
            </a:extLst>
          </p:cNvPr>
          <p:cNvCxnSpPr>
            <a:cxnSpLocks/>
          </p:cNvCxnSpPr>
          <p:nvPr/>
        </p:nvCxnSpPr>
        <p:spPr>
          <a:xfrm>
            <a:off x="5163042" y="3102769"/>
            <a:ext cx="0" cy="547687"/>
          </a:xfrm>
          <a:prstGeom prst="line">
            <a:avLst/>
          </a:prstGeom>
          <a:ln w="12700">
            <a:solidFill>
              <a:schemeClr val="tx2"/>
            </a:solidFill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FC8C6BBC-14AA-CB34-9B69-FBC37F8E3F6E}"/>
              </a:ext>
            </a:extLst>
          </p:cNvPr>
          <p:cNvSpPr/>
          <p:nvPr/>
        </p:nvSpPr>
        <p:spPr>
          <a:xfrm>
            <a:off x="4235449" y="3667125"/>
            <a:ext cx="1698625" cy="1504950"/>
          </a:xfrm>
          <a:prstGeom prst="rect">
            <a:avLst/>
          </a:prstGeom>
          <a:noFill/>
          <a:ln w="7620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42582EA6-16B1-1622-A8A5-D65420B82E30}"/>
              </a:ext>
            </a:extLst>
          </p:cNvPr>
          <p:cNvSpPr/>
          <p:nvPr/>
        </p:nvSpPr>
        <p:spPr>
          <a:xfrm>
            <a:off x="2722880" y="1361440"/>
            <a:ext cx="995680" cy="23368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53B5308-5386-7774-3279-296DD3047F0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2717"/>
          <a:stretch/>
        </p:blipFill>
        <p:spPr>
          <a:xfrm>
            <a:off x="928686" y="3676651"/>
            <a:ext cx="1338263" cy="1362074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4D1C8368-D92B-81F5-18DA-14FC76EA6167}"/>
              </a:ext>
            </a:extLst>
          </p:cNvPr>
          <p:cNvSpPr/>
          <p:nvPr/>
        </p:nvSpPr>
        <p:spPr>
          <a:xfrm>
            <a:off x="771260" y="3676650"/>
            <a:ext cx="1657615" cy="1428750"/>
          </a:xfrm>
          <a:prstGeom prst="rect">
            <a:avLst/>
          </a:prstGeom>
          <a:noFill/>
          <a:ln w="7620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6A45F97-F4EC-D586-262E-2F5C29BA334E}"/>
              </a:ext>
            </a:extLst>
          </p:cNvPr>
          <p:cNvSpPr/>
          <p:nvPr/>
        </p:nvSpPr>
        <p:spPr>
          <a:xfrm>
            <a:off x="2195513" y="3805238"/>
            <a:ext cx="190500" cy="247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91D1FEC-D52C-00E3-D427-4244F0D933B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32327"/>
          <a:stretch/>
        </p:blipFill>
        <p:spPr>
          <a:xfrm>
            <a:off x="4452936" y="2109788"/>
            <a:ext cx="1266827" cy="847725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EA902C6-33F8-FC81-C75B-CC7196AC80E6}"/>
              </a:ext>
            </a:extLst>
          </p:cNvPr>
          <p:cNvSpPr/>
          <p:nvPr/>
        </p:nvSpPr>
        <p:spPr>
          <a:xfrm>
            <a:off x="4248150" y="2047875"/>
            <a:ext cx="1700213" cy="904875"/>
          </a:xfrm>
          <a:prstGeom prst="rect">
            <a:avLst/>
          </a:prstGeom>
          <a:noFill/>
          <a:ln w="76200">
            <a:solidFill>
              <a:schemeClr val="tx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14B6E86A-7159-BBFA-C646-5B964887B29B}"/>
              </a:ext>
            </a:extLst>
          </p:cNvPr>
          <p:cNvSpPr/>
          <p:nvPr/>
        </p:nvSpPr>
        <p:spPr>
          <a:xfrm>
            <a:off x="4300538" y="2138363"/>
            <a:ext cx="190500" cy="247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C0B626C-E048-5DB6-6246-DE5DD5099095}"/>
              </a:ext>
            </a:extLst>
          </p:cNvPr>
          <p:cNvSpPr/>
          <p:nvPr/>
        </p:nvSpPr>
        <p:spPr>
          <a:xfrm>
            <a:off x="5686426" y="2138363"/>
            <a:ext cx="190500" cy="24765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D07BB2D-081A-B74F-F8CA-887A0054097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3025" t="42179" r="30071" b="52038"/>
          <a:stretch/>
        </p:blipFill>
        <p:spPr>
          <a:xfrm>
            <a:off x="1566862" y="4264818"/>
            <a:ext cx="226219" cy="80963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F30F846B-126E-F942-049A-17E3268897BD}"/>
              </a:ext>
            </a:extLst>
          </p:cNvPr>
          <p:cNvSpPr/>
          <p:nvPr/>
        </p:nvSpPr>
        <p:spPr>
          <a:xfrm>
            <a:off x="1778794" y="4281488"/>
            <a:ext cx="45719" cy="59531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F439761E-F687-B8DF-3406-8E47B2ECBD10}"/>
              </a:ext>
            </a:extLst>
          </p:cNvPr>
          <p:cNvSpPr/>
          <p:nvPr/>
        </p:nvSpPr>
        <p:spPr>
          <a:xfrm>
            <a:off x="1783556" y="4641057"/>
            <a:ext cx="83344" cy="83343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2D5F6C2A-6A5D-8D49-1032-98A1DD9B2E67}"/>
              </a:ext>
            </a:extLst>
          </p:cNvPr>
          <p:cNvSpPr/>
          <p:nvPr/>
        </p:nvSpPr>
        <p:spPr>
          <a:xfrm>
            <a:off x="1966913" y="3867150"/>
            <a:ext cx="78581" cy="188119"/>
          </a:xfrm>
          <a:prstGeom prst="rect">
            <a:avLst/>
          </a:prstGeom>
          <a:solidFill>
            <a:srgbClr val="A4C23C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992BD388-727A-4CF4-33DC-3C6CBFB597A8}"/>
              </a:ext>
            </a:extLst>
          </p:cNvPr>
          <p:cNvSpPr/>
          <p:nvPr/>
        </p:nvSpPr>
        <p:spPr>
          <a:xfrm>
            <a:off x="712859" y="1104744"/>
            <a:ext cx="1500362" cy="250061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2B2753C-9EC2-C87E-2126-108371AFB8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711683" y="1140431"/>
            <a:ext cx="1471680" cy="201995"/>
          </a:xfrm>
          <a:prstGeom prst="rect">
            <a:avLst/>
          </a:prstGeom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42435041-C6B8-2AC0-0839-11D4B31EC91C}"/>
              </a:ext>
            </a:extLst>
          </p:cNvPr>
          <p:cNvSpPr/>
          <p:nvPr/>
        </p:nvSpPr>
        <p:spPr>
          <a:xfrm>
            <a:off x="5218793" y="1295400"/>
            <a:ext cx="70913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37" name="Tagline">
            <a:extLst>
              <a:ext uri="{FF2B5EF4-FFF2-40B4-BE49-F238E27FC236}">
                <a16:creationId xmlns:a16="http://schemas.microsoft.com/office/drawing/2014/main" id="{F306DC3C-9D0F-8006-30A7-B80BDC0293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36386" y="5756275"/>
            <a:ext cx="3171524" cy="250186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530" b="0" i="0" u="none" strike="noStrike" cap="none">
                <a:solidFill>
                  <a:schemeClr val="tx2">
                    <a:lumMod val="20000"/>
                    <a:lumOff val="80000"/>
                  </a:schemeClr>
                </a:solidFill>
                <a:latin typeface="Arial"/>
                <a:ea typeface="Arial"/>
                <a:cs typeface="Arial"/>
                <a:sym typeface="Arial"/>
              </a:rPr>
              <a:t>Blue Cross and Blue Shield of Texas, a Division of Health Care Service Corporation, a Mutual Legal Reserve Company, an Independent Licensee of the Blue Cross and Blue Shield Association </a:t>
            </a:r>
            <a:endParaRPr lang="en-US" sz="530">
              <a:solidFill>
                <a:schemeClr val="tx2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38" name="Tagline">
            <a:extLst>
              <a:ext uri="{FF2B5EF4-FFF2-40B4-BE49-F238E27FC236}">
                <a16:creationId xmlns:a16="http://schemas.microsoft.com/office/drawing/2014/main" id="{0C5DBDEA-B168-5440-8217-09C0B248BF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585" y="5603875"/>
            <a:ext cx="3181565" cy="170811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txBody>
          <a:bodyPr wrap="square" lIns="0" tIns="0" rIns="0" bIns="0" anchor="ctr" anchorCtr="0">
            <a:no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57150">
              <a:spcAft>
                <a:spcPts val="600"/>
              </a:spcAft>
            </a:pPr>
            <a:r>
              <a:rPr lang="en-US" sz="430" b="0" i="0" u="none" strike="noStrike" err="1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+mn-lt"/>
              </a:rPr>
              <a:t>Luminare</a:t>
            </a:r>
            <a:r>
              <a:rPr lang="en-US" sz="430" b="0" i="0" u="none" strike="noStrike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+mn-lt"/>
              </a:rPr>
              <a:t> Health Benefits, Inc., a separate company, solely responsible for its products and services, administers some products</a:t>
            </a:r>
            <a:br>
              <a:rPr lang="en-US" sz="430" b="0" i="0" u="none" strike="noStrike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+mn-lt"/>
              </a:rPr>
            </a:br>
            <a:r>
              <a:rPr lang="en-US" sz="430" b="0" i="0" u="none" strike="noStrike"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latin typeface="+mn-lt"/>
              </a:rPr>
              <a:t>and services for Blue Cross and Blue Shield of Texas under the Alternative Delivery Model.</a:t>
            </a:r>
            <a:endParaRPr lang="en-US" sz="430" b="0">
              <a:solidFill>
                <a:schemeClr val="accent2">
                  <a:lumMod val="20000"/>
                  <a:lumOff val="80000"/>
                </a:schemeClr>
              </a:solidFill>
              <a:latin typeface="+mn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2AF741C0-0D98-9186-AEE3-A54B1F90EB55}"/>
              </a:ext>
            </a:extLst>
          </p:cNvPr>
          <p:cNvSpPr txBox="1"/>
          <p:nvPr/>
        </p:nvSpPr>
        <p:spPr>
          <a:xfrm>
            <a:off x="8358134" y="6648182"/>
            <a:ext cx="3377865" cy="12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</a:rPr>
              <a:t>CONFIDENTIAL AND PROPRIETARY – FOR INTERNAL USE ONLY</a:t>
            </a:r>
            <a:endParaRPr lang="en-US" sz="800" b="1">
              <a:solidFill>
                <a:schemeClr val="bg1"/>
              </a:solidFill>
            </a:endParaRPr>
          </a:p>
        </p:txBody>
      </p:sp>
      <p:sp>
        <p:nvSpPr>
          <p:cNvPr id="24" name="Slide Number Placeholder 1">
            <a:extLst>
              <a:ext uri="{FF2B5EF4-FFF2-40B4-BE49-F238E27FC236}">
                <a16:creationId xmlns:a16="http://schemas.microsoft.com/office/drawing/2014/main" id="{921BFC53-B85B-D980-89C0-443100EF2499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84FA50-8B36-4B06-A05C-1E58CBA999B5}" type="slidenum">
              <a:rPr lang="en-US" sz="90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27</a:t>
            </a:fld>
            <a:endParaRPr lang="en-US" sz="80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215834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Content Placeholder 37">
            <a:extLst>
              <a:ext uri="{FF2B5EF4-FFF2-40B4-BE49-F238E27FC236}">
                <a16:creationId xmlns:a16="http://schemas.microsoft.com/office/drawing/2014/main" id="{3C0BD8DB-6F83-9C8F-27C3-E2EA99E8CE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295400"/>
            <a:ext cx="5709643" cy="4876800"/>
          </a:xfrm>
        </p:spPr>
        <p:txBody>
          <a:bodyPr/>
          <a:lstStyle/>
          <a:p>
            <a:pPr marL="0" indent="0">
              <a:buNone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By downloading the myBlueElement app, </a:t>
            </a:r>
            <a:b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1E1E1E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members can:</a:t>
            </a:r>
          </a:p>
          <a:p>
            <a:endParaRPr lang="en-US" b="1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ADD70271-4986-BE85-46E0-A0D638A976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err="1">
                <a:solidFill>
                  <a:schemeClr val="accent1">
                    <a:lumMod val="75000"/>
                  </a:schemeClr>
                </a:solidFill>
                <a:latin typeface="Fields Display Semi Bold" pitchFamily="50" charset="0"/>
                <a:cs typeface="Arial" panose="020B0604020202020204" pitchFamily="34" charset="0"/>
              </a:rPr>
              <a:t>myBlueElement</a:t>
            </a:r>
            <a:r>
              <a:rPr lang="en-US" sz="1400" b="1" kern="0" baseline="100000" err="1">
                <a:solidFill>
                  <a:schemeClr val="accent1">
                    <a:lumMod val="75000"/>
                  </a:schemeClr>
                </a:solidFill>
                <a:latin typeface="Fields Display Semi Bold" pitchFamily="50" charset="0"/>
                <a:cs typeface="Arial" panose="020B0604020202020204" pitchFamily="34" charset="0"/>
              </a:rPr>
              <a:t>SM</a:t>
            </a:r>
            <a:r>
              <a:rPr lang="en-US" b="1">
                <a:solidFill>
                  <a:schemeClr val="accent1">
                    <a:lumMod val="75000"/>
                  </a:schemeClr>
                </a:solidFill>
                <a:latin typeface="Fields Display Semi Bold" pitchFamily="50" charset="0"/>
                <a:cs typeface="Arial" panose="020B0604020202020204" pitchFamily="34" charset="0"/>
              </a:rPr>
              <a:t> – Mobile App</a:t>
            </a:r>
          </a:p>
        </p:txBody>
      </p:sp>
      <p:pic>
        <p:nvPicPr>
          <p:cNvPr id="122" name="Picture 121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95B83523-F98B-40CD-6C32-5BF9EB03020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148"/>
          <a:stretch/>
        </p:blipFill>
        <p:spPr>
          <a:xfrm>
            <a:off x="6397006" y="807233"/>
            <a:ext cx="2677898" cy="4878775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D6A9749-D0C7-7299-72E6-A1422E9B464C}"/>
              </a:ext>
            </a:extLst>
          </p:cNvPr>
          <p:cNvSpPr txBox="1"/>
          <p:nvPr/>
        </p:nvSpPr>
        <p:spPr>
          <a:xfrm>
            <a:off x="8102782" y="5821821"/>
            <a:ext cx="3340466" cy="100027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400"/>
              <a:t>Download the app for free from </a:t>
            </a:r>
            <a:br>
              <a:rPr lang="en-US" sz="1400"/>
            </a:br>
            <a:r>
              <a:rPr lang="en-US" sz="1400"/>
              <a:t>Apple or Google Play. Search for</a:t>
            </a:r>
            <a:r>
              <a:rPr lang="en-US" sz="1400">
                <a:solidFill>
                  <a:srgbClr val="FFFF00"/>
                </a:solidFill>
              </a:rPr>
              <a:t> </a:t>
            </a:r>
            <a:br>
              <a:rPr lang="en-US" sz="1400">
                <a:solidFill>
                  <a:srgbClr val="FFFF00"/>
                </a:solidFill>
              </a:rPr>
            </a:br>
            <a:r>
              <a:rPr kumimoji="0" lang="en-US" sz="1400" b="1" i="0" u="none" strike="noStrike" kern="1200" cap="none" spc="0" normalizeH="0" baseline="0" noProof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Blue Element Mobile</a:t>
            </a:r>
            <a:r>
              <a:rPr kumimoji="0" lang="en-US" sz="140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rial" panose="020B0604020202020204"/>
                <a:ea typeface="+mn-ea"/>
                <a:cs typeface="+mn-cs"/>
              </a:rPr>
              <a:t>.</a:t>
            </a:r>
          </a:p>
          <a:p>
            <a:pPr>
              <a:spcAft>
                <a:spcPts val="600"/>
              </a:spcAft>
            </a:pPr>
            <a:endParaRPr lang="en-US" sz="1800" b="0"/>
          </a:p>
        </p:txBody>
      </p:sp>
      <p:pic>
        <p:nvPicPr>
          <p:cNvPr id="113" name="Picture 11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961FBA4-6666-B3E0-B61E-0D3AC6E6BD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242"/>
          <a:stretch/>
        </p:blipFill>
        <p:spPr>
          <a:xfrm>
            <a:off x="9074389" y="806256"/>
            <a:ext cx="2677898" cy="4897826"/>
          </a:xfrm>
          <a:prstGeom prst="rect">
            <a:avLst/>
          </a:prstGeom>
        </p:spPr>
      </p:pic>
      <p:pic>
        <p:nvPicPr>
          <p:cNvPr id="117" name="Picture 116">
            <a:extLst>
              <a:ext uri="{FF2B5EF4-FFF2-40B4-BE49-F238E27FC236}">
                <a16:creationId xmlns:a16="http://schemas.microsoft.com/office/drawing/2014/main" id="{1415806A-9BCC-5389-3855-C1129DB4158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54186" y="1044158"/>
            <a:ext cx="2069277" cy="4399499"/>
          </a:xfrm>
          <a:prstGeom prst="roundRect">
            <a:avLst>
              <a:gd name="adj" fmla="val 9911"/>
            </a:avLst>
          </a:prstGeom>
        </p:spPr>
      </p:pic>
      <p:pic>
        <p:nvPicPr>
          <p:cNvPr id="118" name="Picture 117">
            <a:extLst>
              <a:ext uri="{FF2B5EF4-FFF2-40B4-BE49-F238E27FC236}">
                <a16:creationId xmlns:a16="http://schemas.microsoft.com/office/drawing/2014/main" id="{0A0C541C-6622-BCB7-6EFF-D3793ECF5D5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2515" y="1047782"/>
            <a:ext cx="2032048" cy="4400061"/>
          </a:xfrm>
          <a:prstGeom prst="roundRect">
            <a:avLst>
              <a:gd name="adj" fmla="val 11698"/>
            </a:avLst>
          </a:prstGeom>
        </p:spPr>
      </p:pic>
      <p:sp>
        <p:nvSpPr>
          <p:cNvPr id="130" name="Rectangle 129">
            <a:extLst>
              <a:ext uri="{FF2B5EF4-FFF2-40B4-BE49-F238E27FC236}">
                <a16:creationId xmlns:a16="http://schemas.microsoft.com/office/drawing/2014/main" id="{8FB9C295-93CA-4067-97A7-B49DB046FB08}"/>
              </a:ext>
            </a:extLst>
          </p:cNvPr>
          <p:cNvSpPr/>
          <p:nvPr/>
        </p:nvSpPr>
        <p:spPr>
          <a:xfrm>
            <a:off x="9922938" y="1278393"/>
            <a:ext cx="956789" cy="23566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pic>
        <p:nvPicPr>
          <p:cNvPr id="131" name="Content Placeholder 33" descr="A blue and white logo&#10;&#10;Description automatically generated">
            <a:extLst>
              <a:ext uri="{FF2B5EF4-FFF2-40B4-BE49-F238E27FC236}">
                <a16:creationId xmlns:a16="http://schemas.microsoft.com/office/drawing/2014/main" id="{E1FC9D7D-A431-1B21-3F23-A853F2FDD4E7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09" t="9290" r="6372" b="13660"/>
          <a:stretch/>
        </p:blipFill>
        <p:spPr>
          <a:xfrm>
            <a:off x="7408727" y="5837681"/>
            <a:ext cx="636307" cy="631826"/>
          </a:xfrm>
          <a:prstGeom prst="rect">
            <a:avLst/>
          </a:prstGeom>
        </p:spPr>
      </p:pic>
      <p:sp>
        <p:nvSpPr>
          <p:cNvPr id="132" name="Content Placeholder 4">
            <a:extLst>
              <a:ext uri="{FF2B5EF4-FFF2-40B4-BE49-F238E27FC236}">
                <a16:creationId xmlns:a16="http://schemas.microsoft.com/office/drawing/2014/main" id="{0A1474A5-89C5-662C-A2D3-EA0C2781032D}"/>
              </a:ext>
            </a:extLst>
          </p:cNvPr>
          <p:cNvSpPr txBox="1">
            <a:spLocks/>
          </p:cNvSpPr>
          <p:nvPr/>
        </p:nvSpPr>
        <p:spPr>
          <a:xfrm>
            <a:off x="1270937" y="2030378"/>
            <a:ext cx="2011639" cy="3307182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1310A"/>
              </a:buClr>
              <a:buFont typeface="Arial" panose="020B0604020202020204" pitchFamily="34" charset="0"/>
              <a:buChar char="•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2400"/>
              </a:spcAft>
              <a:buNone/>
            </a:pPr>
            <a:r>
              <a:rPr lang="en-US" sz="1200" b="0" kern="1200">
                <a:solidFill>
                  <a:srgbClr val="1E1E1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See the status of deductible and out-of-pocket maximum</a:t>
            </a:r>
          </a:p>
          <a:p>
            <a:pPr marL="0" indent="0" fontAlgn="auto">
              <a:spcAft>
                <a:spcPts val="2400"/>
              </a:spcAft>
              <a:buNone/>
            </a:pPr>
            <a:r>
              <a:rPr lang="en-US" sz="1200" b="0" kern="1200">
                <a:solidFill>
                  <a:srgbClr val="1E1E1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Show ID card to provider</a:t>
            </a:r>
          </a:p>
          <a:p>
            <a:pPr marL="0" indent="0" fontAlgn="auto">
              <a:spcAft>
                <a:spcPts val="2400"/>
              </a:spcAft>
              <a:buNone/>
            </a:pPr>
            <a:r>
              <a:rPr lang="en-US" sz="1200" b="0" kern="1200">
                <a:solidFill>
                  <a:srgbClr val="1E1E1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View and filter claims for quick reference</a:t>
            </a:r>
          </a:p>
          <a:p>
            <a:pPr marL="0" indent="0" fontAlgn="auto">
              <a:spcAft>
                <a:spcPts val="2400"/>
              </a:spcAft>
              <a:buNone/>
            </a:pPr>
            <a:r>
              <a:rPr lang="en-US" sz="1200" b="0" kern="1200">
                <a:solidFill>
                  <a:srgbClr val="1E1E1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Find a doctor</a:t>
            </a:r>
          </a:p>
          <a:p>
            <a:pPr marL="0" indent="0" fontAlgn="auto">
              <a:spcAft>
                <a:spcPts val="2400"/>
              </a:spcAft>
              <a:buNone/>
            </a:pPr>
            <a:r>
              <a:rPr lang="en-US" sz="1200" b="0" kern="1200">
                <a:solidFill>
                  <a:srgbClr val="1E1E1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Easily access member-specific services in their health benefit plan</a:t>
            </a:r>
          </a:p>
          <a:p>
            <a:pPr marL="0" indent="0" fontAlgn="auto">
              <a:spcAft>
                <a:spcPts val="3000"/>
              </a:spcAft>
              <a:buNone/>
            </a:pPr>
            <a:r>
              <a:rPr lang="en-US" sz="1200" b="0" kern="1200">
                <a:solidFill>
                  <a:srgbClr val="1E1E1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View family info and </a:t>
            </a:r>
            <a:br>
              <a:rPr lang="en-US" sz="1200" b="0" kern="1200">
                <a:solidFill>
                  <a:srgbClr val="1E1E1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1200" b="0" kern="1200">
                <a:solidFill>
                  <a:srgbClr val="1E1E1E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health benefits</a:t>
            </a:r>
          </a:p>
          <a:p>
            <a:pPr marL="0" indent="0" fontAlgn="auto">
              <a:buFont typeface="Arial" panose="020B0604020202020204" pitchFamily="34" charset="0"/>
              <a:buNone/>
            </a:pPr>
            <a:endParaRPr lang="en-US" sz="1800" b="0" kern="1200">
              <a:solidFill>
                <a:srgbClr val="1E1E1E"/>
              </a:solidFill>
              <a:latin typeface="Arial" panose="020B0604020202020204"/>
            </a:endParaRPr>
          </a:p>
          <a:p>
            <a:pPr fontAlgn="auto">
              <a:lnSpc>
                <a:spcPct val="150000"/>
              </a:lnSpc>
            </a:pPr>
            <a:endParaRPr lang="en-US" b="0"/>
          </a:p>
        </p:txBody>
      </p:sp>
      <p:sp>
        <p:nvSpPr>
          <p:cNvPr id="133" name="Content Placeholder 4">
            <a:extLst>
              <a:ext uri="{FF2B5EF4-FFF2-40B4-BE49-F238E27FC236}">
                <a16:creationId xmlns:a16="http://schemas.microsoft.com/office/drawing/2014/main" id="{7473F103-723B-1F96-C0C5-CF5B91DA4AAF}"/>
              </a:ext>
            </a:extLst>
          </p:cNvPr>
          <p:cNvSpPr txBox="1">
            <a:spLocks/>
          </p:cNvSpPr>
          <p:nvPr/>
        </p:nvSpPr>
        <p:spPr>
          <a:xfrm>
            <a:off x="4365687" y="2029739"/>
            <a:ext cx="1723729" cy="2875636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1310A"/>
              </a:buClr>
              <a:buFont typeface="Arial" panose="020B0604020202020204" pitchFamily="34" charset="0"/>
              <a:buChar char="•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fontAlgn="auto">
              <a:spcAft>
                <a:spcPts val="2400"/>
              </a:spcAft>
              <a:buNone/>
            </a:pPr>
            <a:r>
              <a:rPr lang="en-US" sz="1200" b="0" kern="1200">
                <a:solidFill>
                  <a:srgbClr val="1E1E1E"/>
                </a:solidFill>
                <a:latin typeface="Arial" panose="020B0604020202020204"/>
              </a:rPr>
              <a:t>Access important benefits information</a:t>
            </a:r>
          </a:p>
          <a:p>
            <a:pPr marL="0" indent="0" fontAlgn="auto">
              <a:spcAft>
                <a:spcPts val="2400"/>
              </a:spcAft>
              <a:buNone/>
            </a:pPr>
            <a:r>
              <a:rPr lang="en-US" sz="1200" b="0" kern="1200">
                <a:solidFill>
                  <a:srgbClr val="1E1E1E"/>
                </a:solidFill>
                <a:latin typeface="Arial" panose="020B0604020202020204"/>
              </a:rPr>
              <a:t>Filter claims by dependent and type</a:t>
            </a:r>
          </a:p>
          <a:p>
            <a:pPr marL="0" indent="0" fontAlgn="auto">
              <a:spcAft>
                <a:spcPts val="2400"/>
              </a:spcAft>
              <a:buNone/>
            </a:pPr>
            <a:r>
              <a:rPr lang="en-US" sz="1200" b="0" kern="1200">
                <a:solidFill>
                  <a:srgbClr val="1E1E1E"/>
                </a:solidFill>
                <a:latin typeface="Arial" panose="020B0604020202020204"/>
              </a:rPr>
              <a:t>Contact Customer Service through the mobile message center</a:t>
            </a:r>
          </a:p>
          <a:p>
            <a:pPr marL="0" indent="0" fontAlgn="auto">
              <a:buFont typeface="Arial" panose="020B0604020202020204" pitchFamily="34" charset="0"/>
              <a:buNone/>
            </a:pPr>
            <a:r>
              <a:rPr lang="en-US" sz="1200" b="0" kern="1200">
                <a:solidFill>
                  <a:srgbClr val="1E1E1E"/>
                </a:solidFill>
                <a:latin typeface="Arial" panose="020B0604020202020204"/>
              </a:rPr>
              <a:t>Contact Customer </a:t>
            </a:r>
            <a:br>
              <a:rPr lang="en-US" sz="1200" b="0" kern="1200">
                <a:solidFill>
                  <a:srgbClr val="1E1E1E"/>
                </a:solidFill>
                <a:latin typeface="Arial" panose="020B0604020202020204"/>
              </a:rPr>
            </a:br>
            <a:r>
              <a:rPr lang="en-US" sz="1200" b="0" kern="1200">
                <a:solidFill>
                  <a:srgbClr val="1E1E1E"/>
                </a:solidFill>
                <a:latin typeface="Arial" panose="020B0604020202020204"/>
              </a:rPr>
              <a:t>Service by phone</a:t>
            </a:r>
            <a:endParaRPr lang="en-US" sz="1800" b="0" kern="1200">
              <a:solidFill>
                <a:srgbClr val="1E1E1E"/>
              </a:solidFill>
              <a:latin typeface="Arial" panose="020B0604020202020204"/>
            </a:endParaRPr>
          </a:p>
          <a:p>
            <a:pPr fontAlgn="auto"/>
            <a:endParaRPr lang="en-US" b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4528505-602C-FCE4-1747-2DA110B5623F}"/>
              </a:ext>
            </a:extLst>
          </p:cNvPr>
          <p:cNvSpPr txBox="1"/>
          <p:nvPr/>
        </p:nvSpPr>
        <p:spPr>
          <a:xfrm>
            <a:off x="9416142" y="1604772"/>
            <a:ext cx="827316" cy="10772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700" b="0">
                <a:solidFill>
                  <a:schemeClr val="bg1">
                    <a:lumMod val="65000"/>
                  </a:schemeClr>
                </a:solidFill>
              </a:rPr>
              <a:t>HELLO BETH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A179E7FB-DBDA-047E-741C-465C40B5874D}"/>
              </a:ext>
            </a:extLst>
          </p:cNvPr>
          <p:cNvGrpSpPr/>
          <p:nvPr/>
        </p:nvGrpSpPr>
        <p:grpSpPr>
          <a:xfrm>
            <a:off x="617051" y="2000552"/>
            <a:ext cx="360056" cy="474154"/>
            <a:chOff x="8099091" y="3275452"/>
            <a:chExt cx="684213" cy="901033"/>
          </a:xfrm>
        </p:grpSpPr>
        <p:sp>
          <p:nvSpPr>
            <p:cNvPr id="9" name="Freeform 13">
              <a:extLst>
                <a:ext uri="{FF2B5EF4-FFF2-40B4-BE49-F238E27FC236}">
                  <a16:creationId xmlns:a16="http://schemas.microsoft.com/office/drawing/2014/main" id="{7AD6AE01-EB06-1685-14B3-9B42871C28C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99091" y="3784372"/>
              <a:ext cx="684213" cy="392113"/>
            </a:xfrm>
            <a:custGeom>
              <a:avLst/>
              <a:gdLst>
                <a:gd name="T0" fmla="*/ 463 w 481"/>
                <a:gd name="T1" fmla="*/ 9 h 275"/>
                <a:gd name="T2" fmla="*/ 414 w 481"/>
                <a:gd name="T3" fmla="*/ 27 h 275"/>
                <a:gd name="T4" fmla="*/ 413 w 481"/>
                <a:gd name="T5" fmla="*/ 27 h 275"/>
                <a:gd name="T6" fmla="*/ 369 w 481"/>
                <a:gd name="T7" fmla="*/ 86 h 275"/>
                <a:gd name="T8" fmla="*/ 360 w 481"/>
                <a:gd name="T9" fmla="*/ 73 h 275"/>
                <a:gd name="T10" fmla="*/ 285 w 481"/>
                <a:gd name="T11" fmla="*/ 61 h 275"/>
                <a:gd name="T12" fmla="*/ 218 w 481"/>
                <a:gd name="T13" fmla="*/ 51 h 275"/>
                <a:gd name="T14" fmla="*/ 134 w 481"/>
                <a:gd name="T15" fmla="*/ 54 h 275"/>
                <a:gd name="T16" fmla="*/ 81 w 481"/>
                <a:gd name="T17" fmla="*/ 88 h 275"/>
                <a:gd name="T18" fmla="*/ 71 w 481"/>
                <a:gd name="T19" fmla="*/ 70 h 275"/>
                <a:gd name="T20" fmla="*/ 0 w 481"/>
                <a:gd name="T21" fmla="*/ 111 h 275"/>
                <a:gd name="T22" fmla="*/ 96 w 481"/>
                <a:gd name="T23" fmla="*/ 275 h 275"/>
                <a:gd name="T24" fmla="*/ 167 w 481"/>
                <a:gd name="T25" fmla="*/ 234 h 275"/>
                <a:gd name="T26" fmla="*/ 156 w 481"/>
                <a:gd name="T27" fmla="*/ 215 h 275"/>
                <a:gd name="T28" fmla="*/ 310 w 481"/>
                <a:gd name="T29" fmla="*/ 215 h 275"/>
                <a:gd name="T30" fmla="*/ 357 w 481"/>
                <a:gd name="T31" fmla="*/ 200 h 275"/>
                <a:gd name="T32" fmla="*/ 473 w 481"/>
                <a:gd name="T33" fmla="*/ 54 h 275"/>
                <a:gd name="T34" fmla="*/ 463 w 481"/>
                <a:gd name="T35" fmla="*/ 9 h 275"/>
                <a:gd name="T36" fmla="*/ 111 w 481"/>
                <a:gd name="T37" fmla="*/ 236 h 275"/>
                <a:gd name="T38" fmla="*/ 95 w 481"/>
                <a:gd name="T39" fmla="*/ 220 h 275"/>
                <a:gd name="T40" fmla="*/ 111 w 481"/>
                <a:gd name="T41" fmla="*/ 203 h 275"/>
                <a:gd name="T42" fmla="*/ 128 w 481"/>
                <a:gd name="T43" fmla="*/ 220 h 275"/>
                <a:gd name="T44" fmla="*/ 111 w 481"/>
                <a:gd name="T45" fmla="*/ 236 h 275"/>
                <a:gd name="T46" fmla="*/ 458 w 481"/>
                <a:gd name="T47" fmla="*/ 49 h 275"/>
                <a:gd name="T48" fmla="*/ 347 w 481"/>
                <a:gd name="T49" fmla="*/ 187 h 275"/>
                <a:gd name="T50" fmla="*/ 346 w 481"/>
                <a:gd name="T51" fmla="*/ 188 h 275"/>
                <a:gd name="T52" fmla="*/ 308 w 481"/>
                <a:gd name="T53" fmla="*/ 199 h 275"/>
                <a:gd name="T54" fmla="*/ 146 w 481"/>
                <a:gd name="T55" fmla="*/ 199 h 275"/>
                <a:gd name="T56" fmla="*/ 89 w 481"/>
                <a:gd name="T57" fmla="*/ 102 h 275"/>
                <a:gd name="T58" fmla="*/ 143 w 481"/>
                <a:gd name="T59" fmla="*/ 68 h 275"/>
                <a:gd name="T60" fmla="*/ 143 w 481"/>
                <a:gd name="T61" fmla="*/ 67 h 275"/>
                <a:gd name="T62" fmla="*/ 213 w 481"/>
                <a:gd name="T63" fmla="*/ 66 h 275"/>
                <a:gd name="T64" fmla="*/ 213 w 481"/>
                <a:gd name="T65" fmla="*/ 66 h 275"/>
                <a:gd name="T66" fmla="*/ 286 w 481"/>
                <a:gd name="T67" fmla="*/ 77 h 275"/>
                <a:gd name="T68" fmla="*/ 287 w 481"/>
                <a:gd name="T69" fmla="*/ 77 h 275"/>
                <a:gd name="T70" fmla="*/ 350 w 481"/>
                <a:gd name="T71" fmla="*/ 85 h 275"/>
                <a:gd name="T72" fmla="*/ 353 w 481"/>
                <a:gd name="T73" fmla="*/ 92 h 275"/>
                <a:gd name="T74" fmla="*/ 349 w 481"/>
                <a:gd name="T75" fmla="*/ 104 h 275"/>
                <a:gd name="T76" fmla="*/ 349 w 481"/>
                <a:gd name="T77" fmla="*/ 104 h 275"/>
                <a:gd name="T78" fmla="*/ 327 w 481"/>
                <a:gd name="T79" fmla="*/ 118 h 275"/>
                <a:gd name="T80" fmla="*/ 308 w 481"/>
                <a:gd name="T81" fmla="*/ 124 h 275"/>
                <a:gd name="T82" fmla="*/ 227 w 481"/>
                <a:gd name="T83" fmla="*/ 124 h 275"/>
                <a:gd name="T84" fmla="*/ 227 w 481"/>
                <a:gd name="T85" fmla="*/ 140 h 275"/>
                <a:gd name="T86" fmla="*/ 308 w 481"/>
                <a:gd name="T87" fmla="*/ 140 h 275"/>
                <a:gd name="T88" fmla="*/ 334 w 481"/>
                <a:gd name="T89" fmla="*/ 133 h 275"/>
                <a:gd name="T90" fmla="*/ 427 w 481"/>
                <a:gd name="T91" fmla="*/ 36 h 275"/>
                <a:gd name="T92" fmla="*/ 455 w 481"/>
                <a:gd name="T93" fmla="*/ 23 h 275"/>
                <a:gd name="T94" fmla="*/ 456 w 481"/>
                <a:gd name="T95" fmla="*/ 24 h 275"/>
                <a:gd name="T96" fmla="*/ 458 w 481"/>
                <a:gd name="T97" fmla="*/ 49 h 27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</a:cxnLst>
              <a:rect l="0" t="0" r="r" b="b"/>
              <a:pathLst>
                <a:path w="481" h="275">
                  <a:moveTo>
                    <a:pt x="463" y="9"/>
                  </a:moveTo>
                  <a:cubicBezTo>
                    <a:pt x="454" y="4"/>
                    <a:pt x="432" y="0"/>
                    <a:pt x="414" y="27"/>
                  </a:cubicBezTo>
                  <a:cubicBezTo>
                    <a:pt x="413" y="27"/>
                    <a:pt x="413" y="27"/>
                    <a:pt x="413" y="27"/>
                  </a:cubicBezTo>
                  <a:cubicBezTo>
                    <a:pt x="413" y="28"/>
                    <a:pt x="395" y="59"/>
                    <a:pt x="369" y="86"/>
                  </a:cubicBezTo>
                  <a:cubicBezTo>
                    <a:pt x="367" y="81"/>
                    <a:pt x="364" y="76"/>
                    <a:pt x="360" y="73"/>
                  </a:cubicBezTo>
                  <a:cubicBezTo>
                    <a:pt x="340" y="56"/>
                    <a:pt x="292" y="60"/>
                    <a:pt x="285" y="61"/>
                  </a:cubicBezTo>
                  <a:cubicBezTo>
                    <a:pt x="255" y="62"/>
                    <a:pt x="221" y="51"/>
                    <a:pt x="218" y="51"/>
                  </a:cubicBezTo>
                  <a:cubicBezTo>
                    <a:pt x="168" y="31"/>
                    <a:pt x="137" y="52"/>
                    <a:pt x="134" y="54"/>
                  </a:cubicBezTo>
                  <a:cubicBezTo>
                    <a:pt x="81" y="88"/>
                    <a:pt x="81" y="88"/>
                    <a:pt x="81" y="88"/>
                  </a:cubicBezTo>
                  <a:cubicBezTo>
                    <a:pt x="71" y="70"/>
                    <a:pt x="71" y="70"/>
                    <a:pt x="71" y="70"/>
                  </a:cubicBezTo>
                  <a:cubicBezTo>
                    <a:pt x="0" y="111"/>
                    <a:pt x="0" y="111"/>
                    <a:pt x="0" y="111"/>
                  </a:cubicBezTo>
                  <a:cubicBezTo>
                    <a:pt x="96" y="275"/>
                    <a:pt x="96" y="275"/>
                    <a:pt x="96" y="275"/>
                  </a:cubicBezTo>
                  <a:cubicBezTo>
                    <a:pt x="167" y="234"/>
                    <a:pt x="167" y="234"/>
                    <a:pt x="167" y="234"/>
                  </a:cubicBezTo>
                  <a:cubicBezTo>
                    <a:pt x="156" y="215"/>
                    <a:pt x="156" y="215"/>
                    <a:pt x="156" y="215"/>
                  </a:cubicBezTo>
                  <a:cubicBezTo>
                    <a:pt x="310" y="215"/>
                    <a:pt x="310" y="215"/>
                    <a:pt x="310" y="215"/>
                  </a:cubicBezTo>
                  <a:cubicBezTo>
                    <a:pt x="316" y="215"/>
                    <a:pt x="342" y="214"/>
                    <a:pt x="357" y="200"/>
                  </a:cubicBezTo>
                  <a:cubicBezTo>
                    <a:pt x="363" y="195"/>
                    <a:pt x="449" y="125"/>
                    <a:pt x="473" y="54"/>
                  </a:cubicBezTo>
                  <a:cubicBezTo>
                    <a:pt x="478" y="41"/>
                    <a:pt x="481" y="18"/>
                    <a:pt x="463" y="9"/>
                  </a:cubicBezTo>
                  <a:close/>
                  <a:moveTo>
                    <a:pt x="111" y="236"/>
                  </a:moveTo>
                  <a:cubicBezTo>
                    <a:pt x="102" y="236"/>
                    <a:pt x="95" y="229"/>
                    <a:pt x="95" y="220"/>
                  </a:cubicBezTo>
                  <a:cubicBezTo>
                    <a:pt x="95" y="211"/>
                    <a:pt x="102" y="203"/>
                    <a:pt x="111" y="203"/>
                  </a:cubicBezTo>
                  <a:cubicBezTo>
                    <a:pt x="121" y="203"/>
                    <a:pt x="128" y="211"/>
                    <a:pt x="128" y="220"/>
                  </a:cubicBezTo>
                  <a:cubicBezTo>
                    <a:pt x="128" y="229"/>
                    <a:pt x="121" y="236"/>
                    <a:pt x="111" y="236"/>
                  </a:cubicBezTo>
                  <a:close/>
                  <a:moveTo>
                    <a:pt x="458" y="49"/>
                  </a:moveTo>
                  <a:cubicBezTo>
                    <a:pt x="435" y="116"/>
                    <a:pt x="348" y="187"/>
                    <a:pt x="347" y="187"/>
                  </a:cubicBezTo>
                  <a:cubicBezTo>
                    <a:pt x="346" y="188"/>
                    <a:pt x="346" y="188"/>
                    <a:pt x="346" y="188"/>
                  </a:cubicBezTo>
                  <a:cubicBezTo>
                    <a:pt x="336" y="198"/>
                    <a:pt x="316" y="199"/>
                    <a:pt x="308" y="199"/>
                  </a:cubicBezTo>
                  <a:cubicBezTo>
                    <a:pt x="146" y="199"/>
                    <a:pt x="146" y="199"/>
                    <a:pt x="146" y="199"/>
                  </a:cubicBezTo>
                  <a:cubicBezTo>
                    <a:pt x="89" y="102"/>
                    <a:pt x="89" y="102"/>
                    <a:pt x="89" y="102"/>
                  </a:cubicBezTo>
                  <a:cubicBezTo>
                    <a:pt x="143" y="68"/>
                    <a:pt x="143" y="68"/>
                    <a:pt x="143" y="68"/>
                  </a:cubicBezTo>
                  <a:cubicBezTo>
                    <a:pt x="143" y="67"/>
                    <a:pt x="143" y="67"/>
                    <a:pt x="143" y="67"/>
                  </a:cubicBezTo>
                  <a:cubicBezTo>
                    <a:pt x="144" y="67"/>
                    <a:pt x="169" y="49"/>
                    <a:pt x="213" y="66"/>
                  </a:cubicBezTo>
                  <a:cubicBezTo>
                    <a:pt x="213" y="66"/>
                    <a:pt x="213" y="66"/>
                    <a:pt x="213" y="66"/>
                  </a:cubicBezTo>
                  <a:cubicBezTo>
                    <a:pt x="215" y="67"/>
                    <a:pt x="252" y="79"/>
                    <a:pt x="286" y="77"/>
                  </a:cubicBezTo>
                  <a:cubicBezTo>
                    <a:pt x="287" y="77"/>
                    <a:pt x="287" y="77"/>
                    <a:pt x="287" y="77"/>
                  </a:cubicBezTo>
                  <a:cubicBezTo>
                    <a:pt x="305" y="75"/>
                    <a:pt x="338" y="75"/>
                    <a:pt x="350" y="85"/>
                  </a:cubicBezTo>
                  <a:cubicBezTo>
                    <a:pt x="352" y="87"/>
                    <a:pt x="353" y="89"/>
                    <a:pt x="353" y="92"/>
                  </a:cubicBezTo>
                  <a:cubicBezTo>
                    <a:pt x="353" y="93"/>
                    <a:pt x="355" y="99"/>
                    <a:pt x="349" y="104"/>
                  </a:cubicBezTo>
                  <a:cubicBezTo>
                    <a:pt x="349" y="104"/>
                    <a:pt x="349" y="104"/>
                    <a:pt x="349" y="104"/>
                  </a:cubicBezTo>
                  <a:cubicBezTo>
                    <a:pt x="342" y="109"/>
                    <a:pt x="335" y="114"/>
                    <a:pt x="327" y="118"/>
                  </a:cubicBezTo>
                  <a:cubicBezTo>
                    <a:pt x="322" y="121"/>
                    <a:pt x="312" y="124"/>
                    <a:pt x="308" y="124"/>
                  </a:cubicBezTo>
                  <a:cubicBezTo>
                    <a:pt x="227" y="124"/>
                    <a:pt x="227" y="124"/>
                    <a:pt x="227" y="124"/>
                  </a:cubicBezTo>
                  <a:cubicBezTo>
                    <a:pt x="227" y="140"/>
                    <a:pt x="227" y="140"/>
                    <a:pt x="227" y="140"/>
                  </a:cubicBezTo>
                  <a:cubicBezTo>
                    <a:pt x="308" y="140"/>
                    <a:pt x="308" y="140"/>
                    <a:pt x="308" y="140"/>
                  </a:cubicBezTo>
                  <a:cubicBezTo>
                    <a:pt x="317" y="140"/>
                    <a:pt x="331" y="134"/>
                    <a:pt x="334" y="133"/>
                  </a:cubicBezTo>
                  <a:cubicBezTo>
                    <a:pt x="383" y="109"/>
                    <a:pt x="423" y="41"/>
                    <a:pt x="427" y="36"/>
                  </a:cubicBezTo>
                  <a:cubicBezTo>
                    <a:pt x="441" y="16"/>
                    <a:pt x="454" y="22"/>
                    <a:pt x="455" y="23"/>
                  </a:cubicBezTo>
                  <a:cubicBezTo>
                    <a:pt x="456" y="24"/>
                    <a:pt x="456" y="24"/>
                    <a:pt x="456" y="24"/>
                  </a:cubicBezTo>
                  <a:cubicBezTo>
                    <a:pt x="465" y="28"/>
                    <a:pt x="458" y="48"/>
                    <a:pt x="458" y="49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97">
              <a:extLst>
                <a:ext uri="{FF2B5EF4-FFF2-40B4-BE49-F238E27FC236}">
                  <a16:creationId xmlns:a16="http://schemas.microsoft.com/office/drawing/2014/main" id="{9A94F1C4-6755-BFAF-9F28-ED6458941ED3}"/>
                </a:ext>
              </a:extLst>
            </p:cNvPr>
            <p:cNvSpPr>
              <a:spLocks/>
            </p:cNvSpPr>
            <p:nvPr/>
          </p:nvSpPr>
          <p:spPr bwMode="auto">
            <a:xfrm>
              <a:off x="8374963" y="3275452"/>
              <a:ext cx="245363" cy="497016"/>
            </a:xfrm>
            <a:custGeom>
              <a:avLst/>
              <a:gdLst>
                <a:gd name="T0" fmla="*/ 54 w 131"/>
                <a:gd name="T1" fmla="*/ 264 h 264"/>
                <a:gd name="T2" fmla="*/ 54 w 131"/>
                <a:gd name="T3" fmla="*/ 233 h 264"/>
                <a:gd name="T4" fmla="*/ 0 w 131"/>
                <a:gd name="T5" fmla="*/ 215 h 264"/>
                <a:gd name="T6" fmla="*/ 12 w 131"/>
                <a:gd name="T7" fmla="*/ 179 h 264"/>
                <a:gd name="T8" fmla="*/ 61 w 131"/>
                <a:gd name="T9" fmla="*/ 196 h 264"/>
                <a:gd name="T10" fmla="*/ 88 w 131"/>
                <a:gd name="T11" fmla="*/ 176 h 264"/>
                <a:gd name="T12" fmla="*/ 58 w 131"/>
                <a:gd name="T13" fmla="*/ 148 h 264"/>
                <a:gd name="T14" fmla="*/ 8 w 131"/>
                <a:gd name="T15" fmla="*/ 89 h 264"/>
                <a:gd name="T16" fmla="*/ 55 w 131"/>
                <a:gd name="T17" fmla="*/ 31 h 264"/>
                <a:gd name="T18" fmla="*/ 55 w 131"/>
                <a:gd name="T19" fmla="*/ 0 h 264"/>
                <a:gd name="T20" fmla="*/ 83 w 131"/>
                <a:gd name="T21" fmla="*/ 0 h 264"/>
                <a:gd name="T22" fmla="*/ 83 w 131"/>
                <a:gd name="T23" fmla="*/ 29 h 264"/>
                <a:gd name="T24" fmla="*/ 131 w 131"/>
                <a:gd name="T25" fmla="*/ 42 h 264"/>
                <a:gd name="T26" fmla="*/ 120 w 131"/>
                <a:gd name="T27" fmla="*/ 76 h 264"/>
                <a:gd name="T28" fmla="*/ 75 w 131"/>
                <a:gd name="T29" fmla="*/ 65 h 264"/>
                <a:gd name="T30" fmla="*/ 51 w 131"/>
                <a:gd name="T31" fmla="*/ 83 h 264"/>
                <a:gd name="T32" fmla="*/ 84 w 131"/>
                <a:gd name="T33" fmla="*/ 111 h 264"/>
                <a:gd name="T34" fmla="*/ 131 w 131"/>
                <a:gd name="T35" fmla="*/ 171 h 264"/>
                <a:gd name="T36" fmla="*/ 81 w 131"/>
                <a:gd name="T37" fmla="*/ 231 h 264"/>
                <a:gd name="T38" fmla="*/ 81 w 131"/>
                <a:gd name="T39" fmla="*/ 264 h 264"/>
                <a:gd name="T40" fmla="*/ 54 w 131"/>
                <a:gd name="T41" fmla="*/ 264 h 2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31" h="264">
                  <a:moveTo>
                    <a:pt x="54" y="264"/>
                  </a:moveTo>
                  <a:cubicBezTo>
                    <a:pt x="54" y="233"/>
                    <a:pt x="54" y="233"/>
                    <a:pt x="54" y="233"/>
                  </a:cubicBezTo>
                  <a:cubicBezTo>
                    <a:pt x="35" y="232"/>
                    <a:pt x="11" y="221"/>
                    <a:pt x="0" y="215"/>
                  </a:cubicBezTo>
                  <a:cubicBezTo>
                    <a:pt x="12" y="179"/>
                    <a:pt x="12" y="179"/>
                    <a:pt x="12" y="179"/>
                  </a:cubicBezTo>
                  <a:cubicBezTo>
                    <a:pt x="24" y="186"/>
                    <a:pt x="43" y="196"/>
                    <a:pt x="61" y="196"/>
                  </a:cubicBezTo>
                  <a:cubicBezTo>
                    <a:pt x="77" y="196"/>
                    <a:pt x="88" y="188"/>
                    <a:pt x="88" y="176"/>
                  </a:cubicBezTo>
                  <a:cubicBezTo>
                    <a:pt x="88" y="164"/>
                    <a:pt x="79" y="156"/>
                    <a:pt x="58" y="148"/>
                  </a:cubicBezTo>
                  <a:cubicBezTo>
                    <a:pt x="28" y="136"/>
                    <a:pt x="8" y="120"/>
                    <a:pt x="8" y="89"/>
                  </a:cubicBezTo>
                  <a:cubicBezTo>
                    <a:pt x="8" y="60"/>
                    <a:pt x="25" y="37"/>
                    <a:pt x="55" y="31"/>
                  </a:cubicBezTo>
                  <a:cubicBezTo>
                    <a:pt x="55" y="0"/>
                    <a:pt x="55" y="0"/>
                    <a:pt x="55" y="0"/>
                  </a:cubicBezTo>
                  <a:cubicBezTo>
                    <a:pt x="83" y="0"/>
                    <a:pt x="83" y="0"/>
                    <a:pt x="83" y="0"/>
                  </a:cubicBezTo>
                  <a:cubicBezTo>
                    <a:pt x="83" y="29"/>
                    <a:pt x="83" y="29"/>
                    <a:pt x="83" y="29"/>
                  </a:cubicBezTo>
                  <a:cubicBezTo>
                    <a:pt x="101" y="29"/>
                    <a:pt x="122" y="37"/>
                    <a:pt x="131" y="42"/>
                  </a:cubicBezTo>
                  <a:cubicBezTo>
                    <a:pt x="120" y="76"/>
                    <a:pt x="120" y="76"/>
                    <a:pt x="120" y="76"/>
                  </a:cubicBezTo>
                  <a:cubicBezTo>
                    <a:pt x="113" y="72"/>
                    <a:pt x="95" y="65"/>
                    <a:pt x="75" y="65"/>
                  </a:cubicBezTo>
                  <a:cubicBezTo>
                    <a:pt x="56" y="65"/>
                    <a:pt x="51" y="74"/>
                    <a:pt x="51" y="83"/>
                  </a:cubicBezTo>
                  <a:cubicBezTo>
                    <a:pt x="51" y="93"/>
                    <a:pt x="60" y="100"/>
                    <a:pt x="84" y="111"/>
                  </a:cubicBezTo>
                  <a:cubicBezTo>
                    <a:pt x="118" y="124"/>
                    <a:pt x="131" y="142"/>
                    <a:pt x="131" y="171"/>
                  </a:cubicBezTo>
                  <a:cubicBezTo>
                    <a:pt x="131" y="200"/>
                    <a:pt x="114" y="224"/>
                    <a:pt x="81" y="231"/>
                  </a:cubicBezTo>
                  <a:cubicBezTo>
                    <a:pt x="81" y="264"/>
                    <a:pt x="81" y="264"/>
                    <a:pt x="81" y="264"/>
                  </a:cubicBezTo>
                  <a:lnTo>
                    <a:pt x="54" y="264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C99C530-5B39-F2F1-0949-D47BE3A62EB6}"/>
              </a:ext>
            </a:extLst>
          </p:cNvPr>
          <p:cNvGrpSpPr>
            <a:grpSpLocks noChangeAspect="1"/>
          </p:cNvGrpSpPr>
          <p:nvPr/>
        </p:nvGrpSpPr>
        <p:grpSpPr bwMode="auto">
          <a:xfrm>
            <a:off x="581902" y="2735308"/>
            <a:ext cx="443600" cy="293590"/>
            <a:chOff x="3736" y="164"/>
            <a:chExt cx="414" cy="274"/>
          </a:xfrm>
        </p:grpSpPr>
        <p:sp>
          <p:nvSpPr>
            <p:cNvPr id="13" name="AutoShape 3">
              <a:extLst>
                <a:ext uri="{FF2B5EF4-FFF2-40B4-BE49-F238E27FC236}">
                  <a16:creationId xmlns:a16="http://schemas.microsoft.com/office/drawing/2014/main" id="{824F1BB0-7557-3494-5A7E-2EF665812E2B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3737" y="164"/>
              <a:ext cx="412" cy="27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C7552F56-5526-DBE5-2747-15C1E9680F5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3736" y="165"/>
              <a:ext cx="414" cy="273"/>
            </a:xfrm>
            <a:custGeom>
              <a:avLst/>
              <a:gdLst>
                <a:gd name="T0" fmla="*/ 326 w 338"/>
                <a:gd name="T1" fmla="*/ 221 h 221"/>
                <a:gd name="T2" fmla="*/ 11 w 338"/>
                <a:gd name="T3" fmla="*/ 221 h 221"/>
                <a:gd name="T4" fmla="*/ 0 w 338"/>
                <a:gd name="T5" fmla="*/ 209 h 221"/>
                <a:gd name="T6" fmla="*/ 0 w 338"/>
                <a:gd name="T7" fmla="*/ 11 h 221"/>
                <a:gd name="T8" fmla="*/ 11 w 338"/>
                <a:gd name="T9" fmla="*/ 0 h 221"/>
                <a:gd name="T10" fmla="*/ 326 w 338"/>
                <a:gd name="T11" fmla="*/ 0 h 221"/>
                <a:gd name="T12" fmla="*/ 338 w 338"/>
                <a:gd name="T13" fmla="*/ 11 h 221"/>
                <a:gd name="T14" fmla="*/ 338 w 338"/>
                <a:gd name="T15" fmla="*/ 209 h 221"/>
                <a:gd name="T16" fmla="*/ 326 w 338"/>
                <a:gd name="T17" fmla="*/ 221 h 221"/>
                <a:gd name="T18" fmla="*/ 11 w 338"/>
                <a:gd name="T19" fmla="*/ 5 h 221"/>
                <a:gd name="T20" fmla="*/ 5 w 338"/>
                <a:gd name="T21" fmla="*/ 11 h 221"/>
                <a:gd name="T22" fmla="*/ 5 w 338"/>
                <a:gd name="T23" fmla="*/ 209 h 221"/>
                <a:gd name="T24" fmla="*/ 11 w 338"/>
                <a:gd name="T25" fmla="*/ 216 h 221"/>
                <a:gd name="T26" fmla="*/ 326 w 338"/>
                <a:gd name="T27" fmla="*/ 216 h 221"/>
                <a:gd name="T28" fmla="*/ 333 w 338"/>
                <a:gd name="T29" fmla="*/ 209 h 221"/>
                <a:gd name="T30" fmla="*/ 333 w 338"/>
                <a:gd name="T31" fmla="*/ 11 h 221"/>
                <a:gd name="T32" fmla="*/ 326 w 338"/>
                <a:gd name="T33" fmla="*/ 5 h 221"/>
                <a:gd name="T34" fmla="*/ 11 w 338"/>
                <a:gd name="T35" fmla="*/ 5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338" h="221">
                  <a:moveTo>
                    <a:pt x="326" y="221"/>
                  </a:moveTo>
                  <a:cubicBezTo>
                    <a:pt x="11" y="221"/>
                    <a:pt x="11" y="221"/>
                    <a:pt x="11" y="221"/>
                  </a:cubicBezTo>
                  <a:cubicBezTo>
                    <a:pt x="5" y="221"/>
                    <a:pt x="0" y="215"/>
                    <a:pt x="0" y="209"/>
                  </a:cubicBezTo>
                  <a:cubicBezTo>
                    <a:pt x="0" y="11"/>
                    <a:pt x="0" y="11"/>
                    <a:pt x="0" y="11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326" y="0"/>
                    <a:pt x="326" y="0"/>
                    <a:pt x="326" y="0"/>
                  </a:cubicBezTo>
                  <a:cubicBezTo>
                    <a:pt x="333" y="0"/>
                    <a:pt x="338" y="5"/>
                    <a:pt x="338" y="11"/>
                  </a:cubicBezTo>
                  <a:cubicBezTo>
                    <a:pt x="338" y="209"/>
                    <a:pt x="338" y="209"/>
                    <a:pt x="338" y="209"/>
                  </a:cubicBezTo>
                  <a:cubicBezTo>
                    <a:pt x="338" y="215"/>
                    <a:pt x="333" y="221"/>
                    <a:pt x="326" y="221"/>
                  </a:cubicBezTo>
                  <a:close/>
                  <a:moveTo>
                    <a:pt x="11" y="5"/>
                  </a:moveTo>
                  <a:cubicBezTo>
                    <a:pt x="8" y="5"/>
                    <a:pt x="5" y="8"/>
                    <a:pt x="5" y="11"/>
                  </a:cubicBezTo>
                  <a:cubicBezTo>
                    <a:pt x="5" y="209"/>
                    <a:pt x="5" y="209"/>
                    <a:pt x="5" y="209"/>
                  </a:cubicBezTo>
                  <a:cubicBezTo>
                    <a:pt x="5" y="213"/>
                    <a:pt x="8" y="216"/>
                    <a:pt x="11" y="216"/>
                  </a:cubicBezTo>
                  <a:cubicBezTo>
                    <a:pt x="326" y="216"/>
                    <a:pt x="326" y="216"/>
                    <a:pt x="326" y="216"/>
                  </a:cubicBezTo>
                  <a:cubicBezTo>
                    <a:pt x="330" y="216"/>
                    <a:pt x="333" y="213"/>
                    <a:pt x="333" y="209"/>
                  </a:cubicBezTo>
                  <a:cubicBezTo>
                    <a:pt x="333" y="11"/>
                    <a:pt x="333" y="11"/>
                    <a:pt x="333" y="11"/>
                  </a:cubicBezTo>
                  <a:cubicBezTo>
                    <a:pt x="333" y="8"/>
                    <a:pt x="330" y="5"/>
                    <a:pt x="326" y="5"/>
                  </a:cubicBezTo>
                  <a:lnTo>
                    <a:pt x="11" y="5"/>
                  </a:lnTo>
                  <a:close/>
                </a:path>
              </a:pathLst>
            </a:cu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" name="Rectangle 7">
              <a:extLst>
                <a:ext uri="{FF2B5EF4-FFF2-40B4-BE49-F238E27FC236}">
                  <a16:creationId xmlns:a16="http://schemas.microsoft.com/office/drawing/2014/main" id="{B5DE712A-5A34-A272-823E-F83C59A3B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5" y="401"/>
              <a:ext cx="334" cy="2"/>
            </a:xfrm>
            <a:prstGeom prst="rect">
              <a:avLst/>
            </a:prstGeom>
            <a:solidFill>
              <a:srgbClr val="D9D8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" name="Rectangle 8">
              <a:extLst>
                <a:ext uri="{FF2B5EF4-FFF2-40B4-BE49-F238E27FC236}">
                  <a16:creationId xmlns:a16="http://schemas.microsoft.com/office/drawing/2014/main" id="{1FA39635-9FE1-796B-8C57-47C1256D2D6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5" y="276"/>
              <a:ext cx="334" cy="3"/>
            </a:xfrm>
            <a:prstGeom prst="rect">
              <a:avLst/>
            </a:prstGeom>
            <a:solidFill>
              <a:srgbClr val="D9D8D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Rectangle 9">
              <a:extLst>
                <a:ext uri="{FF2B5EF4-FFF2-40B4-BE49-F238E27FC236}">
                  <a16:creationId xmlns:a16="http://schemas.microsoft.com/office/drawing/2014/main" id="{58D4ACF4-B412-6E20-14C8-A6B7AE74F10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5" y="307"/>
              <a:ext cx="48" cy="13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Rectangle 10">
              <a:extLst>
                <a:ext uri="{FF2B5EF4-FFF2-40B4-BE49-F238E27FC236}">
                  <a16:creationId xmlns:a16="http://schemas.microsoft.com/office/drawing/2014/main" id="{5EBF6779-7B50-477F-8D2C-5EEEAED7CD4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27" y="307"/>
              <a:ext cx="36" cy="13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Rectangle 11">
              <a:extLst>
                <a:ext uri="{FF2B5EF4-FFF2-40B4-BE49-F238E27FC236}">
                  <a16:creationId xmlns:a16="http://schemas.microsoft.com/office/drawing/2014/main" id="{D274FA62-C17C-B6C0-7D83-5D3112A0E51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8" y="307"/>
              <a:ext cx="85" cy="13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Rectangle 12">
              <a:extLst>
                <a:ext uri="{FF2B5EF4-FFF2-40B4-BE49-F238E27FC236}">
                  <a16:creationId xmlns:a16="http://schemas.microsoft.com/office/drawing/2014/main" id="{E1ABF3C7-653E-C4C9-7881-4C30B42B398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5" y="329"/>
              <a:ext cx="47" cy="14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1" name="Rectangle 13">
              <a:extLst>
                <a:ext uri="{FF2B5EF4-FFF2-40B4-BE49-F238E27FC236}">
                  <a16:creationId xmlns:a16="http://schemas.microsoft.com/office/drawing/2014/main" id="{80E26DF7-0BC2-4B82-E29D-90411F60A80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5" y="329"/>
              <a:ext cx="36" cy="14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2" name="Rectangle 14">
              <a:extLst>
                <a:ext uri="{FF2B5EF4-FFF2-40B4-BE49-F238E27FC236}">
                  <a16:creationId xmlns:a16="http://schemas.microsoft.com/office/drawing/2014/main" id="{D94F8021-247A-05A3-3BD5-802F6C046E5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5" y="329"/>
              <a:ext cx="83" cy="14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3" name="Rectangle 15">
              <a:extLst>
                <a:ext uri="{FF2B5EF4-FFF2-40B4-BE49-F238E27FC236}">
                  <a16:creationId xmlns:a16="http://schemas.microsoft.com/office/drawing/2014/main" id="{2BFB1174-E792-461A-5982-EA5617B2945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905" y="354"/>
              <a:ext cx="47" cy="12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4" name="Rectangle 16">
              <a:extLst>
                <a:ext uri="{FF2B5EF4-FFF2-40B4-BE49-F238E27FC236}">
                  <a16:creationId xmlns:a16="http://schemas.microsoft.com/office/drawing/2014/main" id="{6B4866F4-3AFD-4328-CF16-A5B131328B62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865" y="354"/>
              <a:ext cx="36" cy="12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5" name="Rectangle 17">
              <a:extLst>
                <a:ext uri="{FF2B5EF4-FFF2-40B4-BE49-F238E27FC236}">
                  <a16:creationId xmlns:a16="http://schemas.microsoft.com/office/drawing/2014/main" id="{BA3CB2DA-73D1-F7A8-6D5E-76D2D8FDB09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775" y="354"/>
              <a:ext cx="83" cy="12"/>
            </a:xfrm>
            <a:prstGeom prst="rect">
              <a:avLst/>
            </a:prstGeom>
            <a:solidFill>
              <a:srgbClr val="231F2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>
              <a:extLst>
                <a:ext uri="{FF2B5EF4-FFF2-40B4-BE49-F238E27FC236}">
                  <a16:creationId xmlns:a16="http://schemas.microsoft.com/office/drawing/2014/main" id="{57F1B230-728A-9BDD-5769-E13FF49A438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42" y="196"/>
              <a:ext cx="58" cy="63"/>
            </a:xfrm>
            <a:custGeom>
              <a:avLst/>
              <a:gdLst>
                <a:gd name="T0" fmla="*/ 3 w 47"/>
                <a:gd name="T1" fmla="*/ 8 h 51"/>
                <a:gd name="T2" fmla="*/ 6 w 47"/>
                <a:gd name="T3" fmla="*/ 0 h 51"/>
                <a:gd name="T4" fmla="*/ 41 w 47"/>
                <a:gd name="T5" fmla="*/ 0 h 51"/>
                <a:gd name="T6" fmla="*/ 44 w 47"/>
                <a:gd name="T7" fmla="*/ 8 h 51"/>
                <a:gd name="T8" fmla="*/ 32 w 47"/>
                <a:gd name="T9" fmla="*/ 44 h 51"/>
                <a:gd name="T10" fmla="*/ 23 w 47"/>
                <a:gd name="T11" fmla="*/ 51 h 51"/>
                <a:gd name="T12" fmla="*/ 15 w 47"/>
                <a:gd name="T13" fmla="*/ 45 h 51"/>
                <a:gd name="T14" fmla="*/ 3 w 47"/>
                <a:gd name="T15" fmla="*/ 8 h 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47" h="51">
                  <a:moveTo>
                    <a:pt x="3" y="8"/>
                  </a:moveTo>
                  <a:cubicBezTo>
                    <a:pt x="4" y="5"/>
                    <a:pt x="5" y="2"/>
                    <a:pt x="6" y="0"/>
                  </a:cubicBezTo>
                  <a:cubicBezTo>
                    <a:pt x="17" y="5"/>
                    <a:pt x="30" y="5"/>
                    <a:pt x="41" y="0"/>
                  </a:cubicBezTo>
                  <a:cubicBezTo>
                    <a:pt x="42" y="2"/>
                    <a:pt x="43" y="5"/>
                    <a:pt x="44" y="8"/>
                  </a:cubicBezTo>
                  <a:cubicBezTo>
                    <a:pt x="47" y="23"/>
                    <a:pt x="39" y="38"/>
                    <a:pt x="32" y="44"/>
                  </a:cubicBezTo>
                  <a:cubicBezTo>
                    <a:pt x="31" y="46"/>
                    <a:pt x="26" y="51"/>
                    <a:pt x="23" y="51"/>
                  </a:cubicBezTo>
                  <a:cubicBezTo>
                    <a:pt x="21" y="50"/>
                    <a:pt x="20" y="49"/>
                    <a:pt x="15" y="45"/>
                  </a:cubicBezTo>
                  <a:cubicBezTo>
                    <a:pt x="8" y="39"/>
                    <a:pt x="0" y="23"/>
                    <a:pt x="3" y="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19">
              <a:extLst>
                <a:ext uri="{FF2B5EF4-FFF2-40B4-BE49-F238E27FC236}">
                  <a16:creationId xmlns:a16="http://schemas.microsoft.com/office/drawing/2014/main" id="{CDC0EC1B-8437-5273-1649-BE6186281E21}"/>
                </a:ext>
              </a:extLst>
            </p:cNvPr>
            <p:cNvSpPr>
              <a:spLocks/>
            </p:cNvSpPr>
            <p:nvPr/>
          </p:nvSpPr>
          <p:spPr bwMode="auto">
            <a:xfrm>
              <a:off x="3775" y="196"/>
              <a:ext cx="61" cy="62"/>
            </a:xfrm>
            <a:custGeom>
              <a:avLst/>
              <a:gdLst>
                <a:gd name="T0" fmla="*/ 0 w 50"/>
                <a:gd name="T1" fmla="*/ 14 h 50"/>
                <a:gd name="T2" fmla="*/ 14 w 50"/>
                <a:gd name="T3" fmla="*/ 14 h 50"/>
                <a:gd name="T4" fmla="*/ 14 w 50"/>
                <a:gd name="T5" fmla="*/ 0 h 50"/>
                <a:gd name="T6" fmla="*/ 36 w 50"/>
                <a:gd name="T7" fmla="*/ 0 h 50"/>
                <a:gd name="T8" fmla="*/ 36 w 50"/>
                <a:gd name="T9" fmla="*/ 14 h 50"/>
                <a:gd name="T10" fmla="*/ 50 w 50"/>
                <a:gd name="T11" fmla="*/ 14 h 50"/>
                <a:gd name="T12" fmla="*/ 50 w 50"/>
                <a:gd name="T13" fmla="*/ 36 h 50"/>
                <a:gd name="T14" fmla="*/ 36 w 50"/>
                <a:gd name="T15" fmla="*/ 36 h 50"/>
                <a:gd name="T16" fmla="*/ 36 w 50"/>
                <a:gd name="T17" fmla="*/ 50 h 50"/>
                <a:gd name="T18" fmla="*/ 14 w 50"/>
                <a:gd name="T19" fmla="*/ 50 h 50"/>
                <a:gd name="T20" fmla="*/ 14 w 50"/>
                <a:gd name="T21" fmla="*/ 36 h 50"/>
                <a:gd name="T22" fmla="*/ 0 w 50"/>
                <a:gd name="T23" fmla="*/ 36 h 50"/>
                <a:gd name="T24" fmla="*/ 0 w 50"/>
                <a:gd name="T25" fmla="*/ 14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50" h="50">
                  <a:moveTo>
                    <a:pt x="0" y="14"/>
                  </a:moveTo>
                  <a:cubicBezTo>
                    <a:pt x="5" y="14"/>
                    <a:pt x="9" y="14"/>
                    <a:pt x="14" y="14"/>
                  </a:cubicBezTo>
                  <a:cubicBezTo>
                    <a:pt x="14" y="9"/>
                    <a:pt x="14" y="5"/>
                    <a:pt x="14" y="0"/>
                  </a:cubicBezTo>
                  <a:cubicBezTo>
                    <a:pt x="21" y="0"/>
                    <a:pt x="29" y="0"/>
                    <a:pt x="36" y="0"/>
                  </a:cubicBezTo>
                  <a:cubicBezTo>
                    <a:pt x="36" y="5"/>
                    <a:pt x="36" y="9"/>
                    <a:pt x="36" y="14"/>
                  </a:cubicBezTo>
                  <a:cubicBezTo>
                    <a:pt x="41" y="14"/>
                    <a:pt x="46" y="14"/>
                    <a:pt x="50" y="14"/>
                  </a:cubicBezTo>
                  <a:cubicBezTo>
                    <a:pt x="50" y="21"/>
                    <a:pt x="50" y="29"/>
                    <a:pt x="50" y="36"/>
                  </a:cubicBezTo>
                  <a:cubicBezTo>
                    <a:pt x="46" y="36"/>
                    <a:pt x="41" y="36"/>
                    <a:pt x="36" y="36"/>
                  </a:cubicBezTo>
                  <a:cubicBezTo>
                    <a:pt x="36" y="41"/>
                    <a:pt x="36" y="46"/>
                    <a:pt x="36" y="50"/>
                  </a:cubicBezTo>
                  <a:cubicBezTo>
                    <a:pt x="29" y="50"/>
                    <a:pt x="21" y="50"/>
                    <a:pt x="14" y="50"/>
                  </a:cubicBezTo>
                  <a:cubicBezTo>
                    <a:pt x="14" y="45"/>
                    <a:pt x="14" y="41"/>
                    <a:pt x="14" y="36"/>
                  </a:cubicBezTo>
                  <a:cubicBezTo>
                    <a:pt x="9" y="36"/>
                    <a:pt x="5" y="36"/>
                    <a:pt x="0" y="36"/>
                  </a:cubicBezTo>
                  <a:cubicBezTo>
                    <a:pt x="0" y="29"/>
                    <a:pt x="0" y="21"/>
                    <a:pt x="0" y="1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D1C11BD0-70BE-8FB4-990D-42A8C83704AC}"/>
              </a:ext>
            </a:extLst>
          </p:cNvPr>
          <p:cNvGrpSpPr/>
          <p:nvPr/>
        </p:nvGrpSpPr>
        <p:grpSpPr>
          <a:xfrm>
            <a:off x="685113" y="3299460"/>
            <a:ext cx="249393" cy="444174"/>
            <a:chOff x="-955012" y="765165"/>
            <a:chExt cx="400123" cy="712627"/>
          </a:xfrm>
        </p:grpSpPr>
        <p:sp>
          <p:nvSpPr>
            <p:cNvPr id="29" name="Freeform 156">
              <a:extLst>
                <a:ext uri="{FF2B5EF4-FFF2-40B4-BE49-F238E27FC236}">
                  <a16:creationId xmlns:a16="http://schemas.microsoft.com/office/drawing/2014/main" id="{43DA85B9-696D-D294-89F7-CF6E95A0759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955012" y="765165"/>
              <a:ext cx="400123" cy="712627"/>
            </a:xfrm>
            <a:custGeom>
              <a:avLst/>
              <a:gdLst>
                <a:gd name="T0" fmla="*/ 0 w 228"/>
                <a:gd name="T1" fmla="*/ 0 h 406"/>
                <a:gd name="T2" fmla="*/ 0 w 228"/>
                <a:gd name="T3" fmla="*/ 406 h 406"/>
                <a:gd name="T4" fmla="*/ 228 w 228"/>
                <a:gd name="T5" fmla="*/ 406 h 406"/>
                <a:gd name="T6" fmla="*/ 228 w 228"/>
                <a:gd name="T7" fmla="*/ 0 h 406"/>
                <a:gd name="T8" fmla="*/ 0 w 228"/>
                <a:gd name="T9" fmla="*/ 0 h 406"/>
                <a:gd name="T10" fmla="*/ 117 w 228"/>
                <a:gd name="T11" fmla="*/ 388 h 406"/>
                <a:gd name="T12" fmla="*/ 100 w 228"/>
                <a:gd name="T13" fmla="*/ 371 h 406"/>
                <a:gd name="T14" fmla="*/ 117 w 228"/>
                <a:gd name="T15" fmla="*/ 354 h 406"/>
                <a:gd name="T16" fmla="*/ 135 w 228"/>
                <a:gd name="T17" fmla="*/ 371 h 406"/>
                <a:gd name="T18" fmla="*/ 117 w 228"/>
                <a:gd name="T19" fmla="*/ 388 h 406"/>
                <a:gd name="T20" fmla="*/ 212 w 228"/>
                <a:gd name="T21" fmla="*/ 336 h 406"/>
                <a:gd name="T22" fmla="*/ 16 w 228"/>
                <a:gd name="T23" fmla="*/ 336 h 406"/>
                <a:gd name="T24" fmla="*/ 16 w 228"/>
                <a:gd name="T25" fmla="*/ 17 h 406"/>
                <a:gd name="T26" fmla="*/ 212 w 228"/>
                <a:gd name="T27" fmla="*/ 17 h 406"/>
                <a:gd name="T28" fmla="*/ 212 w 228"/>
                <a:gd name="T29" fmla="*/ 336 h 4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228" h="406">
                  <a:moveTo>
                    <a:pt x="0" y="0"/>
                  </a:moveTo>
                  <a:cubicBezTo>
                    <a:pt x="0" y="406"/>
                    <a:pt x="0" y="406"/>
                    <a:pt x="0" y="406"/>
                  </a:cubicBezTo>
                  <a:cubicBezTo>
                    <a:pt x="228" y="406"/>
                    <a:pt x="228" y="406"/>
                    <a:pt x="228" y="406"/>
                  </a:cubicBezTo>
                  <a:cubicBezTo>
                    <a:pt x="228" y="0"/>
                    <a:pt x="228" y="0"/>
                    <a:pt x="228" y="0"/>
                  </a:cubicBezTo>
                  <a:lnTo>
                    <a:pt x="0" y="0"/>
                  </a:lnTo>
                  <a:close/>
                  <a:moveTo>
                    <a:pt x="117" y="388"/>
                  </a:moveTo>
                  <a:cubicBezTo>
                    <a:pt x="108" y="388"/>
                    <a:pt x="100" y="381"/>
                    <a:pt x="100" y="371"/>
                  </a:cubicBezTo>
                  <a:cubicBezTo>
                    <a:pt x="100" y="362"/>
                    <a:pt x="108" y="354"/>
                    <a:pt x="117" y="354"/>
                  </a:cubicBezTo>
                  <a:cubicBezTo>
                    <a:pt x="127" y="354"/>
                    <a:pt x="135" y="362"/>
                    <a:pt x="135" y="371"/>
                  </a:cubicBezTo>
                  <a:cubicBezTo>
                    <a:pt x="135" y="381"/>
                    <a:pt x="127" y="388"/>
                    <a:pt x="117" y="388"/>
                  </a:cubicBezTo>
                  <a:close/>
                  <a:moveTo>
                    <a:pt x="212" y="336"/>
                  </a:moveTo>
                  <a:cubicBezTo>
                    <a:pt x="16" y="336"/>
                    <a:pt x="16" y="336"/>
                    <a:pt x="16" y="336"/>
                  </a:cubicBezTo>
                  <a:cubicBezTo>
                    <a:pt x="16" y="17"/>
                    <a:pt x="16" y="17"/>
                    <a:pt x="16" y="17"/>
                  </a:cubicBezTo>
                  <a:cubicBezTo>
                    <a:pt x="212" y="17"/>
                    <a:pt x="212" y="17"/>
                    <a:pt x="212" y="17"/>
                  </a:cubicBezTo>
                  <a:lnTo>
                    <a:pt x="212" y="336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ECDF182D-FF55-2BBD-F6FE-9C2A1A643AE7}"/>
                </a:ext>
              </a:extLst>
            </p:cNvPr>
            <p:cNvSpPr>
              <a:spLocks/>
            </p:cNvSpPr>
            <p:nvPr/>
          </p:nvSpPr>
          <p:spPr bwMode="auto">
            <a:xfrm>
              <a:off x="-835959" y="903642"/>
              <a:ext cx="164431" cy="330025"/>
            </a:xfrm>
            <a:custGeom>
              <a:avLst/>
              <a:gdLst>
                <a:gd name="T0" fmla="*/ 49 w 119"/>
                <a:gd name="T1" fmla="*/ 239 h 239"/>
                <a:gd name="T2" fmla="*/ 49 w 119"/>
                <a:gd name="T3" fmla="*/ 211 h 239"/>
                <a:gd name="T4" fmla="*/ 0 w 119"/>
                <a:gd name="T5" fmla="*/ 194 h 239"/>
                <a:gd name="T6" fmla="*/ 11 w 119"/>
                <a:gd name="T7" fmla="*/ 162 h 239"/>
                <a:gd name="T8" fmla="*/ 55 w 119"/>
                <a:gd name="T9" fmla="*/ 177 h 239"/>
                <a:gd name="T10" fmla="*/ 80 w 119"/>
                <a:gd name="T11" fmla="*/ 159 h 239"/>
                <a:gd name="T12" fmla="*/ 53 w 119"/>
                <a:gd name="T13" fmla="*/ 134 h 239"/>
                <a:gd name="T14" fmla="*/ 7 w 119"/>
                <a:gd name="T15" fmla="*/ 80 h 239"/>
                <a:gd name="T16" fmla="*/ 50 w 119"/>
                <a:gd name="T17" fmla="*/ 28 h 239"/>
                <a:gd name="T18" fmla="*/ 50 w 119"/>
                <a:gd name="T19" fmla="*/ 0 h 239"/>
                <a:gd name="T20" fmla="*/ 75 w 119"/>
                <a:gd name="T21" fmla="*/ 0 h 239"/>
                <a:gd name="T22" fmla="*/ 75 w 119"/>
                <a:gd name="T23" fmla="*/ 26 h 239"/>
                <a:gd name="T24" fmla="*/ 119 w 119"/>
                <a:gd name="T25" fmla="*/ 38 h 239"/>
                <a:gd name="T26" fmla="*/ 108 w 119"/>
                <a:gd name="T27" fmla="*/ 69 h 239"/>
                <a:gd name="T28" fmla="*/ 68 w 119"/>
                <a:gd name="T29" fmla="*/ 59 h 239"/>
                <a:gd name="T30" fmla="*/ 46 w 119"/>
                <a:gd name="T31" fmla="*/ 75 h 239"/>
                <a:gd name="T32" fmla="*/ 76 w 119"/>
                <a:gd name="T33" fmla="*/ 100 h 239"/>
                <a:gd name="T34" fmla="*/ 119 w 119"/>
                <a:gd name="T35" fmla="*/ 155 h 239"/>
                <a:gd name="T36" fmla="*/ 73 w 119"/>
                <a:gd name="T37" fmla="*/ 209 h 239"/>
                <a:gd name="T38" fmla="*/ 73 w 119"/>
                <a:gd name="T39" fmla="*/ 239 h 239"/>
                <a:gd name="T40" fmla="*/ 49 w 119"/>
                <a:gd name="T41" fmla="*/ 239 h 23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119" h="239">
                  <a:moveTo>
                    <a:pt x="49" y="239"/>
                  </a:moveTo>
                  <a:cubicBezTo>
                    <a:pt x="49" y="211"/>
                    <a:pt x="49" y="211"/>
                    <a:pt x="49" y="211"/>
                  </a:cubicBezTo>
                  <a:cubicBezTo>
                    <a:pt x="32" y="210"/>
                    <a:pt x="10" y="200"/>
                    <a:pt x="0" y="194"/>
                  </a:cubicBezTo>
                  <a:cubicBezTo>
                    <a:pt x="11" y="162"/>
                    <a:pt x="11" y="162"/>
                    <a:pt x="11" y="162"/>
                  </a:cubicBezTo>
                  <a:cubicBezTo>
                    <a:pt x="22" y="169"/>
                    <a:pt x="39" y="177"/>
                    <a:pt x="55" y="177"/>
                  </a:cubicBezTo>
                  <a:cubicBezTo>
                    <a:pt x="70" y="177"/>
                    <a:pt x="80" y="171"/>
                    <a:pt x="80" y="159"/>
                  </a:cubicBezTo>
                  <a:cubicBezTo>
                    <a:pt x="80" y="148"/>
                    <a:pt x="71" y="141"/>
                    <a:pt x="53" y="134"/>
                  </a:cubicBezTo>
                  <a:cubicBezTo>
                    <a:pt x="25" y="123"/>
                    <a:pt x="7" y="109"/>
                    <a:pt x="7" y="80"/>
                  </a:cubicBezTo>
                  <a:cubicBezTo>
                    <a:pt x="7" y="54"/>
                    <a:pt x="23" y="34"/>
                    <a:pt x="50" y="28"/>
                  </a:cubicBezTo>
                  <a:cubicBezTo>
                    <a:pt x="50" y="0"/>
                    <a:pt x="50" y="0"/>
                    <a:pt x="50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26"/>
                    <a:pt x="75" y="26"/>
                    <a:pt x="75" y="26"/>
                  </a:cubicBezTo>
                  <a:cubicBezTo>
                    <a:pt x="92" y="27"/>
                    <a:pt x="110" y="34"/>
                    <a:pt x="119" y="38"/>
                  </a:cubicBezTo>
                  <a:cubicBezTo>
                    <a:pt x="108" y="69"/>
                    <a:pt x="108" y="69"/>
                    <a:pt x="108" y="69"/>
                  </a:cubicBezTo>
                  <a:cubicBezTo>
                    <a:pt x="102" y="66"/>
                    <a:pt x="86" y="59"/>
                    <a:pt x="68" y="59"/>
                  </a:cubicBezTo>
                  <a:cubicBezTo>
                    <a:pt x="51" y="59"/>
                    <a:pt x="46" y="67"/>
                    <a:pt x="46" y="75"/>
                  </a:cubicBezTo>
                  <a:cubicBezTo>
                    <a:pt x="46" y="85"/>
                    <a:pt x="55" y="91"/>
                    <a:pt x="76" y="100"/>
                  </a:cubicBezTo>
                  <a:cubicBezTo>
                    <a:pt x="107" y="112"/>
                    <a:pt x="119" y="128"/>
                    <a:pt x="119" y="155"/>
                  </a:cubicBezTo>
                  <a:cubicBezTo>
                    <a:pt x="119" y="181"/>
                    <a:pt x="103" y="203"/>
                    <a:pt x="73" y="209"/>
                  </a:cubicBezTo>
                  <a:cubicBezTo>
                    <a:pt x="73" y="239"/>
                    <a:pt x="73" y="239"/>
                    <a:pt x="73" y="239"/>
                  </a:cubicBezTo>
                  <a:lnTo>
                    <a:pt x="49" y="239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5A56383A-9DB0-B479-2049-BEE6A30BFA08}"/>
              </a:ext>
            </a:extLst>
          </p:cNvPr>
          <p:cNvGrpSpPr/>
          <p:nvPr/>
        </p:nvGrpSpPr>
        <p:grpSpPr>
          <a:xfrm>
            <a:off x="634716" y="3991672"/>
            <a:ext cx="348733" cy="449367"/>
            <a:chOff x="5235714" y="1857125"/>
            <a:chExt cx="638045" cy="822166"/>
          </a:xfrm>
        </p:grpSpPr>
        <p:grpSp>
          <p:nvGrpSpPr>
            <p:cNvPr id="32" name="Group 31">
              <a:extLst>
                <a:ext uri="{FF2B5EF4-FFF2-40B4-BE49-F238E27FC236}">
                  <a16:creationId xmlns:a16="http://schemas.microsoft.com/office/drawing/2014/main" id="{EAFFC7CD-4725-9038-6AAC-00BE367BA52C}"/>
                </a:ext>
              </a:extLst>
            </p:cNvPr>
            <p:cNvGrpSpPr/>
            <p:nvPr/>
          </p:nvGrpSpPr>
          <p:grpSpPr>
            <a:xfrm>
              <a:off x="5235714" y="1857125"/>
              <a:ext cx="638045" cy="822166"/>
              <a:chOff x="430213" y="5280708"/>
              <a:chExt cx="555626" cy="715963"/>
            </a:xfrm>
          </p:grpSpPr>
          <p:sp>
            <p:nvSpPr>
              <p:cNvPr id="35" name="Freeform 5">
                <a:extLst>
                  <a:ext uri="{FF2B5EF4-FFF2-40B4-BE49-F238E27FC236}">
                    <a16:creationId xmlns:a16="http://schemas.microsoft.com/office/drawing/2014/main" id="{054E9010-B372-F742-FE4C-D60557CD903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430213" y="5737908"/>
                <a:ext cx="544513" cy="249238"/>
              </a:xfrm>
              <a:custGeom>
                <a:avLst/>
                <a:gdLst>
                  <a:gd name="T0" fmla="*/ 302 w 363"/>
                  <a:gd name="T1" fmla="*/ 13 h 166"/>
                  <a:gd name="T2" fmla="*/ 278 w 363"/>
                  <a:gd name="T3" fmla="*/ 3 h 166"/>
                  <a:gd name="T4" fmla="*/ 215 w 363"/>
                  <a:gd name="T5" fmla="*/ 75 h 166"/>
                  <a:gd name="T6" fmla="*/ 185 w 363"/>
                  <a:gd name="T7" fmla="*/ 46 h 166"/>
                  <a:gd name="T8" fmla="*/ 159 w 363"/>
                  <a:gd name="T9" fmla="*/ 70 h 166"/>
                  <a:gd name="T10" fmla="*/ 149 w 363"/>
                  <a:gd name="T11" fmla="*/ 71 h 166"/>
                  <a:gd name="T12" fmla="*/ 91 w 363"/>
                  <a:gd name="T13" fmla="*/ 0 h 166"/>
                  <a:gd name="T14" fmla="*/ 48 w 363"/>
                  <a:gd name="T15" fmla="*/ 28 h 166"/>
                  <a:gd name="T16" fmla="*/ 6 w 363"/>
                  <a:gd name="T17" fmla="*/ 166 h 166"/>
                  <a:gd name="T18" fmla="*/ 363 w 363"/>
                  <a:gd name="T19" fmla="*/ 166 h 166"/>
                  <a:gd name="T20" fmla="*/ 302 w 363"/>
                  <a:gd name="T21" fmla="*/ 13 h 1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</a:cxnLst>
                <a:rect l="0" t="0" r="r" b="b"/>
                <a:pathLst>
                  <a:path w="363" h="166">
                    <a:moveTo>
                      <a:pt x="302" y="13"/>
                    </a:moveTo>
                    <a:cubicBezTo>
                      <a:pt x="278" y="3"/>
                      <a:pt x="278" y="3"/>
                      <a:pt x="278" y="3"/>
                    </a:cubicBezTo>
                    <a:cubicBezTo>
                      <a:pt x="265" y="24"/>
                      <a:pt x="239" y="62"/>
                      <a:pt x="215" y="75"/>
                    </a:cubicBezTo>
                    <a:cubicBezTo>
                      <a:pt x="185" y="46"/>
                      <a:pt x="185" y="46"/>
                      <a:pt x="185" y="46"/>
                    </a:cubicBezTo>
                    <a:cubicBezTo>
                      <a:pt x="185" y="46"/>
                      <a:pt x="160" y="69"/>
                      <a:pt x="159" y="70"/>
                    </a:cubicBezTo>
                    <a:cubicBezTo>
                      <a:pt x="158" y="72"/>
                      <a:pt x="149" y="71"/>
                      <a:pt x="149" y="71"/>
                    </a:cubicBezTo>
                    <a:cubicBezTo>
                      <a:pt x="149" y="71"/>
                      <a:pt x="114" y="51"/>
                      <a:pt x="91" y="0"/>
                    </a:cubicBezTo>
                    <a:cubicBezTo>
                      <a:pt x="79" y="5"/>
                      <a:pt x="59" y="16"/>
                      <a:pt x="48" y="28"/>
                    </a:cubicBezTo>
                    <a:cubicBezTo>
                      <a:pt x="48" y="28"/>
                      <a:pt x="0" y="77"/>
                      <a:pt x="6" y="166"/>
                    </a:cubicBezTo>
                    <a:cubicBezTo>
                      <a:pt x="363" y="166"/>
                      <a:pt x="363" y="166"/>
                      <a:pt x="363" y="166"/>
                    </a:cubicBezTo>
                    <a:cubicBezTo>
                      <a:pt x="363" y="166"/>
                      <a:pt x="362" y="46"/>
                      <a:pt x="302" y="1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36" name="Freeform 181">
                <a:extLst>
                  <a:ext uri="{FF2B5EF4-FFF2-40B4-BE49-F238E27FC236}">
                    <a16:creationId xmlns:a16="http://schemas.microsoft.com/office/drawing/2014/main" id="{F33347FA-8736-27B0-8DA9-3FEA7480FB2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31801" y="5280708"/>
                <a:ext cx="554038" cy="715963"/>
              </a:xfrm>
              <a:custGeom>
                <a:avLst/>
                <a:gdLst>
                  <a:gd name="T0" fmla="*/ 278 w 369"/>
                  <a:gd name="T1" fmla="*/ 301 h 477"/>
                  <a:gd name="T2" fmla="*/ 245 w 369"/>
                  <a:gd name="T3" fmla="*/ 287 h 477"/>
                  <a:gd name="T4" fmla="*/ 240 w 369"/>
                  <a:gd name="T5" fmla="*/ 279 h 477"/>
                  <a:gd name="T6" fmla="*/ 240 w 369"/>
                  <a:gd name="T7" fmla="*/ 256 h 477"/>
                  <a:gd name="T8" fmla="*/ 263 w 369"/>
                  <a:gd name="T9" fmla="*/ 249 h 477"/>
                  <a:gd name="T10" fmla="*/ 264 w 369"/>
                  <a:gd name="T11" fmla="*/ 31 h 477"/>
                  <a:gd name="T12" fmla="*/ 179 w 369"/>
                  <a:gd name="T13" fmla="*/ 9 h 477"/>
                  <a:gd name="T14" fmla="*/ 140 w 369"/>
                  <a:gd name="T15" fmla="*/ 9 h 477"/>
                  <a:gd name="T16" fmla="*/ 100 w 369"/>
                  <a:gd name="T17" fmla="*/ 246 h 477"/>
                  <a:gd name="T18" fmla="*/ 123 w 369"/>
                  <a:gd name="T19" fmla="*/ 251 h 477"/>
                  <a:gd name="T20" fmla="*/ 125 w 369"/>
                  <a:gd name="T21" fmla="*/ 279 h 477"/>
                  <a:gd name="T22" fmla="*/ 118 w 369"/>
                  <a:gd name="T23" fmla="*/ 289 h 477"/>
                  <a:gd name="T24" fmla="*/ 86 w 369"/>
                  <a:gd name="T25" fmla="*/ 299 h 477"/>
                  <a:gd name="T26" fmla="*/ 83 w 369"/>
                  <a:gd name="T27" fmla="*/ 300 h 477"/>
                  <a:gd name="T28" fmla="*/ 1 w 369"/>
                  <a:gd name="T29" fmla="*/ 469 h 477"/>
                  <a:gd name="T30" fmla="*/ 369 w 369"/>
                  <a:gd name="T31" fmla="*/ 477 h 477"/>
                  <a:gd name="T32" fmla="*/ 338 w 369"/>
                  <a:gd name="T33" fmla="*/ 338 h 477"/>
                  <a:gd name="T34" fmla="*/ 266 w 369"/>
                  <a:gd name="T35" fmla="*/ 311 h 477"/>
                  <a:gd name="T36" fmla="*/ 189 w 369"/>
                  <a:gd name="T37" fmla="*/ 347 h 477"/>
                  <a:gd name="T38" fmla="*/ 178 w 369"/>
                  <a:gd name="T39" fmla="*/ 347 h 477"/>
                  <a:gd name="T40" fmla="*/ 100 w 369"/>
                  <a:gd name="T41" fmla="*/ 308 h 477"/>
                  <a:gd name="T42" fmla="*/ 178 w 369"/>
                  <a:gd name="T43" fmla="*/ 347 h 477"/>
                  <a:gd name="T44" fmla="*/ 138 w 369"/>
                  <a:gd name="T45" fmla="*/ 279 h 477"/>
                  <a:gd name="T46" fmla="*/ 183 w 369"/>
                  <a:gd name="T47" fmla="*/ 288 h 477"/>
                  <a:gd name="T48" fmla="*/ 184 w 369"/>
                  <a:gd name="T49" fmla="*/ 288 h 477"/>
                  <a:gd name="T50" fmla="*/ 228 w 369"/>
                  <a:gd name="T51" fmla="*/ 279 h 477"/>
                  <a:gd name="T52" fmla="*/ 184 w 369"/>
                  <a:gd name="T53" fmla="*/ 335 h 477"/>
                  <a:gd name="T54" fmla="*/ 110 w 369"/>
                  <a:gd name="T55" fmla="*/ 193 h 477"/>
                  <a:gd name="T56" fmla="*/ 214 w 369"/>
                  <a:gd name="T57" fmla="*/ 118 h 477"/>
                  <a:gd name="T58" fmla="*/ 247 w 369"/>
                  <a:gd name="T59" fmla="*/ 125 h 477"/>
                  <a:gd name="T60" fmla="*/ 261 w 369"/>
                  <a:gd name="T61" fmla="*/ 142 h 477"/>
                  <a:gd name="T62" fmla="*/ 183 w 369"/>
                  <a:gd name="T63" fmla="*/ 276 h 477"/>
                  <a:gd name="T64" fmla="*/ 15 w 369"/>
                  <a:gd name="T65" fmla="*/ 463 h 477"/>
                  <a:gd name="T66" fmla="*/ 44 w 369"/>
                  <a:gd name="T67" fmla="*/ 345 h 477"/>
                  <a:gd name="T68" fmla="*/ 149 w 369"/>
                  <a:gd name="T69" fmla="*/ 386 h 477"/>
                  <a:gd name="T70" fmla="*/ 184 w 369"/>
                  <a:gd name="T71" fmla="*/ 360 h 477"/>
                  <a:gd name="T72" fmla="*/ 218 w 369"/>
                  <a:gd name="T73" fmla="*/ 386 h 477"/>
                  <a:gd name="T74" fmla="*/ 327 w 369"/>
                  <a:gd name="T75" fmla="*/ 346 h 477"/>
                  <a:gd name="T76" fmla="*/ 15 w 369"/>
                  <a:gd name="T77" fmla="*/ 463 h 47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</a:cxnLst>
                <a:rect l="0" t="0" r="r" b="b"/>
                <a:pathLst>
                  <a:path w="369" h="477">
                    <a:moveTo>
                      <a:pt x="338" y="338"/>
                    </a:moveTo>
                    <a:cubicBezTo>
                      <a:pt x="337" y="337"/>
                      <a:pt x="320" y="314"/>
                      <a:pt x="278" y="301"/>
                    </a:cubicBezTo>
                    <a:cubicBezTo>
                      <a:pt x="251" y="290"/>
                      <a:pt x="251" y="290"/>
                      <a:pt x="251" y="290"/>
                    </a:cubicBezTo>
                    <a:cubicBezTo>
                      <a:pt x="245" y="287"/>
                      <a:pt x="245" y="287"/>
                      <a:pt x="245" y="287"/>
                    </a:cubicBezTo>
                    <a:cubicBezTo>
                      <a:pt x="243" y="286"/>
                      <a:pt x="243" y="286"/>
                      <a:pt x="243" y="286"/>
                    </a:cubicBezTo>
                    <a:cubicBezTo>
                      <a:pt x="241" y="284"/>
                      <a:pt x="240" y="282"/>
                      <a:pt x="240" y="279"/>
                    </a:cubicBezTo>
                    <a:cubicBezTo>
                      <a:pt x="240" y="257"/>
                      <a:pt x="240" y="257"/>
                      <a:pt x="240" y="257"/>
                    </a:cubicBezTo>
                    <a:cubicBezTo>
                      <a:pt x="240" y="256"/>
                      <a:pt x="240" y="256"/>
                      <a:pt x="240" y="256"/>
                    </a:cubicBezTo>
                    <a:cubicBezTo>
                      <a:pt x="240" y="256"/>
                      <a:pt x="241" y="255"/>
                      <a:pt x="241" y="255"/>
                    </a:cubicBezTo>
                    <a:cubicBezTo>
                      <a:pt x="263" y="249"/>
                      <a:pt x="263" y="249"/>
                      <a:pt x="263" y="249"/>
                    </a:cubicBezTo>
                    <a:cubicBezTo>
                      <a:pt x="264" y="248"/>
                      <a:pt x="264" y="248"/>
                      <a:pt x="264" y="248"/>
                    </a:cubicBezTo>
                    <a:cubicBezTo>
                      <a:pt x="265" y="246"/>
                      <a:pt x="348" y="129"/>
                      <a:pt x="264" y="31"/>
                    </a:cubicBezTo>
                    <a:cubicBezTo>
                      <a:pt x="263" y="29"/>
                      <a:pt x="239" y="0"/>
                      <a:pt x="207" y="0"/>
                    </a:cubicBezTo>
                    <a:cubicBezTo>
                      <a:pt x="197" y="0"/>
                      <a:pt x="188" y="3"/>
                      <a:pt x="179" y="9"/>
                    </a:cubicBezTo>
                    <a:cubicBezTo>
                      <a:pt x="175" y="7"/>
                      <a:pt x="169" y="4"/>
                      <a:pt x="161" y="4"/>
                    </a:cubicBezTo>
                    <a:cubicBezTo>
                      <a:pt x="154" y="4"/>
                      <a:pt x="147" y="6"/>
                      <a:pt x="140" y="9"/>
                    </a:cubicBezTo>
                    <a:cubicBezTo>
                      <a:pt x="140" y="9"/>
                      <a:pt x="72" y="37"/>
                      <a:pt x="64" y="112"/>
                    </a:cubicBezTo>
                    <a:cubicBezTo>
                      <a:pt x="63" y="119"/>
                      <a:pt x="58" y="185"/>
                      <a:pt x="100" y="246"/>
                    </a:cubicBezTo>
                    <a:cubicBezTo>
                      <a:pt x="101" y="248"/>
                      <a:pt x="101" y="248"/>
                      <a:pt x="101" y="248"/>
                    </a:cubicBezTo>
                    <a:cubicBezTo>
                      <a:pt x="123" y="251"/>
                      <a:pt x="123" y="251"/>
                      <a:pt x="123" y="251"/>
                    </a:cubicBezTo>
                    <a:cubicBezTo>
                      <a:pt x="124" y="253"/>
                      <a:pt x="125" y="254"/>
                      <a:pt x="125" y="255"/>
                    </a:cubicBezTo>
                    <a:cubicBezTo>
                      <a:pt x="125" y="279"/>
                      <a:pt x="125" y="279"/>
                      <a:pt x="125" y="279"/>
                    </a:cubicBezTo>
                    <a:cubicBezTo>
                      <a:pt x="125" y="285"/>
                      <a:pt x="121" y="287"/>
                      <a:pt x="118" y="289"/>
                    </a:cubicBezTo>
                    <a:cubicBezTo>
                      <a:pt x="118" y="289"/>
                      <a:pt x="118" y="289"/>
                      <a:pt x="118" y="289"/>
                    </a:cubicBezTo>
                    <a:cubicBezTo>
                      <a:pt x="96" y="296"/>
                      <a:pt x="96" y="296"/>
                      <a:pt x="96" y="296"/>
                    </a:cubicBezTo>
                    <a:cubicBezTo>
                      <a:pt x="86" y="299"/>
                      <a:pt x="86" y="299"/>
                      <a:pt x="86" y="299"/>
                    </a:cubicBezTo>
                    <a:cubicBezTo>
                      <a:pt x="86" y="299"/>
                      <a:pt x="86" y="299"/>
                      <a:pt x="86" y="299"/>
                    </a:cubicBezTo>
                    <a:cubicBezTo>
                      <a:pt x="85" y="299"/>
                      <a:pt x="84" y="300"/>
                      <a:pt x="83" y="300"/>
                    </a:cubicBezTo>
                    <a:cubicBezTo>
                      <a:pt x="48" y="314"/>
                      <a:pt x="34" y="336"/>
                      <a:pt x="32" y="339"/>
                    </a:cubicBezTo>
                    <a:cubicBezTo>
                      <a:pt x="7" y="378"/>
                      <a:pt x="1" y="466"/>
                      <a:pt x="1" y="469"/>
                    </a:cubicBezTo>
                    <a:cubicBezTo>
                      <a:pt x="0" y="477"/>
                      <a:pt x="0" y="477"/>
                      <a:pt x="0" y="477"/>
                    </a:cubicBezTo>
                    <a:cubicBezTo>
                      <a:pt x="369" y="477"/>
                      <a:pt x="369" y="477"/>
                      <a:pt x="369" y="477"/>
                    </a:cubicBezTo>
                    <a:cubicBezTo>
                      <a:pt x="369" y="470"/>
                      <a:pt x="369" y="470"/>
                      <a:pt x="369" y="470"/>
                    </a:cubicBezTo>
                    <a:cubicBezTo>
                      <a:pt x="369" y="466"/>
                      <a:pt x="369" y="378"/>
                      <a:pt x="338" y="338"/>
                    </a:cubicBezTo>
                    <a:close/>
                    <a:moveTo>
                      <a:pt x="251" y="304"/>
                    </a:moveTo>
                    <a:cubicBezTo>
                      <a:pt x="266" y="311"/>
                      <a:pt x="266" y="311"/>
                      <a:pt x="266" y="311"/>
                    </a:cubicBezTo>
                    <a:cubicBezTo>
                      <a:pt x="249" y="343"/>
                      <a:pt x="224" y="364"/>
                      <a:pt x="214" y="372"/>
                    </a:cubicBezTo>
                    <a:cubicBezTo>
                      <a:pt x="189" y="347"/>
                      <a:pt x="189" y="347"/>
                      <a:pt x="189" y="347"/>
                    </a:cubicBezTo>
                    <a:cubicBezTo>
                      <a:pt x="227" y="335"/>
                      <a:pt x="244" y="314"/>
                      <a:pt x="251" y="304"/>
                    </a:cubicBezTo>
                    <a:close/>
                    <a:moveTo>
                      <a:pt x="178" y="347"/>
                    </a:moveTo>
                    <a:cubicBezTo>
                      <a:pt x="153" y="372"/>
                      <a:pt x="153" y="372"/>
                      <a:pt x="153" y="372"/>
                    </a:cubicBezTo>
                    <a:cubicBezTo>
                      <a:pt x="142" y="363"/>
                      <a:pt x="114" y="339"/>
                      <a:pt x="100" y="308"/>
                    </a:cubicBezTo>
                    <a:cubicBezTo>
                      <a:pt x="118" y="303"/>
                      <a:pt x="118" y="303"/>
                      <a:pt x="118" y="303"/>
                    </a:cubicBezTo>
                    <a:cubicBezTo>
                      <a:pt x="124" y="313"/>
                      <a:pt x="140" y="335"/>
                      <a:pt x="178" y="347"/>
                    </a:cubicBezTo>
                    <a:close/>
                    <a:moveTo>
                      <a:pt x="130" y="297"/>
                    </a:moveTo>
                    <a:cubicBezTo>
                      <a:pt x="134" y="292"/>
                      <a:pt x="138" y="285"/>
                      <a:pt x="138" y="279"/>
                    </a:cubicBezTo>
                    <a:cubicBezTo>
                      <a:pt x="138" y="269"/>
                      <a:pt x="138" y="269"/>
                      <a:pt x="138" y="269"/>
                    </a:cubicBezTo>
                    <a:cubicBezTo>
                      <a:pt x="151" y="281"/>
                      <a:pt x="166" y="288"/>
                      <a:pt x="183" y="288"/>
                    </a:cubicBezTo>
                    <a:cubicBezTo>
                      <a:pt x="183" y="288"/>
                      <a:pt x="183" y="288"/>
                      <a:pt x="183" y="288"/>
                    </a:cubicBezTo>
                    <a:cubicBezTo>
                      <a:pt x="183" y="288"/>
                      <a:pt x="183" y="288"/>
                      <a:pt x="184" y="288"/>
                    </a:cubicBezTo>
                    <a:cubicBezTo>
                      <a:pt x="188" y="288"/>
                      <a:pt x="208" y="287"/>
                      <a:pt x="228" y="270"/>
                    </a:cubicBezTo>
                    <a:cubicBezTo>
                      <a:pt x="228" y="279"/>
                      <a:pt x="228" y="279"/>
                      <a:pt x="228" y="279"/>
                    </a:cubicBezTo>
                    <a:cubicBezTo>
                      <a:pt x="228" y="286"/>
                      <a:pt x="233" y="294"/>
                      <a:pt x="239" y="298"/>
                    </a:cubicBezTo>
                    <a:cubicBezTo>
                      <a:pt x="233" y="307"/>
                      <a:pt x="217" y="325"/>
                      <a:pt x="184" y="335"/>
                    </a:cubicBezTo>
                    <a:cubicBezTo>
                      <a:pt x="149" y="325"/>
                      <a:pt x="135" y="306"/>
                      <a:pt x="130" y="297"/>
                    </a:cubicBezTo>
                    <a:close/>
                    <a:moveTo>
                      <a:pt x="110" y="193"/>
                    </a:moveTo>
                    <a:cubicBezTo>
                      <a:pt x="95" y="129"/>
                      <a:pt x="126" y="95"/>
                      <a:pt x="138" y="84"/>
                    </a:cubicBezTo>
                    <a:cubicBezTo>
                      <a:pt x="161" y="112"/>
                      <a:pt x="208" y="117"/>
                      <a:pt x="214" y="118"/>
                    </a:cubicBezTo>
                    <a:cubicBezTo>
                      <a:pt x="234" y="120"/>
                      <a:pt x="245" y="124"/>
                      <a:pt x="247" y="124"/>
                    </a:cubicBezTo>
                    <a:cubicBezTo>
                      <a:pt x="247" y="125"/>
                      <a:pt x="247" y="125"/>
                      <a:pt x="247" y="125"/>
                    </a:cubicBezTo>
                    <a:cubicBezTo>
                      <a:pt x="262" y="129"/>
                      <a:pt x="261" y="140"/>
                      <a:pt x="261" y="141"/>
                    </a:cubicBezTo>
                    <a:cubicBezTo>
                      <a:pt x="261" y="142"/>
                      <a:pt x="261" y="142"/>
                      <a:pt x="261" y="142"/>
                    </a:cubicBezTo>
                    <a:cubicBezTo>
                      <a:pt x="255" y="272"/>
                      <a:pt x="191" y="276"/>
                      <a:pt x="184" y="276"/>
                    </a:cubicBezTo>
                    <a:cubicBezTo>
                      <a:pt x="183" y="276"/>
                      <a:pt x="183" y="276"/>
                      <a:pt x="183" y="276"/>
                    </a:cubicBezTo>
                    <a:cubicBezTo>
                      <a:pt x="132" y="276"/>
                      <a:pt x="111" y="197"/>
                      <a:pt x="110" y="193"/>
                    </a:cubicBezTo>
                    <a:close/>
                    <a:moveTo>
                      <a:pt x="15" y="463"/>
                    </a:moveTo>
                    <a:cubicBezTo>
                      <a:pt x="17" y="442"/>
                      <a:pt x="24" y="376"/>
                      <a:pt x="44" y="346"/>
                    </a:cubicBezTo>
                    <a:cubicBezTo>
                      <a:pt x="44" y="345"/>
                      <a:pt x="44" y="345"/>
                      <a:pt x="44" y="345"/>
                    </a:cubicBezTo>
                    <a:cubicBezTo>
                      <a:pt x="44" y="345"/>
                      <a:pt x="56" y="325"/>
                      <a:pt x="88" y="313"/>
                    </a:cubicBezTo>
                    <a:cubicBezTo>
                      <a:pt x="106" y="354"/>
                      <a:pt x="147" y="384"/>
                      <a:pt x="149" y="386"/>
                    </a:cubicBezTo>
                    <a:cubicBezTo>
                      <a:pt x="154" y="389"/>
                      <a:pt x="154" y="389"/>
                      <a:pt x="154" y="389"/>
                    </a:cubicBezTo>
                    <a:cubicBezTo>
                      <a:pt x="184" y="360"/>
                      <a:pt x="184" y="360"/>
                      <a:pt x="184" y="360"/>
                    </a:cubicBezTo>
                    <a:cubicBezTo>
                      <a:pt x="213" y="389"/>
                      <a:pt x="213" y="389"/>
                      <a:pt x="213" y="389"/>
                    </a:cubicBezTo>
                    <a:cubicBezTo>
                      <a:pt x="218" y="386"/>
                      <a:pt x="218" y="386"/>
                      <a:pt x="218" y="386"/>
                    </a:cubicBezTo>
                    <a:cubicBezTo>
                      <a:pt x="219" y="385"/>
                      <a:pt x="255" y="360"/>
                      <a:pt x="279" y="315"/>
                    </a:cubicBezTo>
                    <a:cubicBezTo>
                      <a:pt x="313" y="327"/>
                      <a:pt x="327" y="346"/>
                      <a:pt x="327" y="346"/>
                    </a:cubicBezTo>
                    <a:cubicBezTo>
                      <a:pt x="351" y="376"/>
                      <a:pt x="355" y="442"/>
                      <a:pt x="356" y="463"/>
                    </a:cubicBezTo>
                    <a:lnTo>
                      <a:pt x="15" y="463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sp>
          <p:nvSpPr>
            <p:cNvPr id="33" name="Freeform 65">
              <a:extLst>
                <a:ext uri="{FF2B5EF4-FFF2-40B4-BE49-F238E27FC236}">
                  <a16:creationId xmlns:a16="http://schemas.microsoft.com/office/drawing/2014/main" id="{AE361953-B9AA-AEEA-3DCC-6BFB3276227A}"/>
                </a:ext>
              </a:extLst>
            </p:cNvPr>
            <p:cNvSpPr>
              <a:spLocks/>
            </p:cNvSpPr>
            <p:nvPr/>
          </p:nvSpPr>
          <p:spPr bwMode="auto">
            <a:xfrm>
              <a:off x="5324871" y="2389288"/>
              <a:ext cx="89469" cy="216930"/>
            </a:xfrm>
            <a:custGeom>
              <a:avLst/>
              <a:gdLst>
                <a:gd name="T0" fmla="*/ 67 w 67"/>
                <a:gd name="T1" fmla="*/ 128 h 161"/>
                <a:gd name="T2" fmla="*/ 34 w 67"/>
                <a:gd name="T3" fmla="*/ 161 h 161"/>
                <a:gd name="T4" fmla="*/ 0 w 67"/>
                <a:gd name="T5" fmla="*/ 128 h 161"/>
                <a:gd name="T6" fmla="*/ 27 w 67"/>
                <a:gd name="T7" fmla="*/ 95 h 161"/>
                <a:gd name="T8" fmla="*/ 27 w 67"/>
                <a:gd name="T9" fmla="*/ 0 h 161"/>
                <a:gd name="T10" fmla="*/ 41 w 67"/>
                <a:gd name="T11" fmla="*/ 0 h 161"/>
                <a:gd name="T12" fmla="*/ 41 w 67"/>
                <a:gd name="T13" fmla="*/ 95 h 161"/>
                <a:gd name="T14" fmla="*/ 67 w 67"/>
                <a:gd name="T15" fmla="*/ 128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67" h="161">
                  <a:moveTo>
                    <a:pt x="67" y="128"/>
                  </a:moveTo>
                  <a:cubicBezTo>
                    <a:pt x="67" y="146"/>
                    <a:pt x="52" y="161"/>
                    <a:pt x="34" y="161"/>
                  </a:cubicBezTo>
                  <a:cubicBezTo>
                    <a:pt x="15" y="161"/>
                    <a:pt x="0" y="146"/>
                    <a:pt x="0" y="128"/>
                  </a:cubicBezTo>
                  <a:cubicBezTo>
                    <a:pt x="0" y="112"/>
                    <a:pt x="11" y="98"/>
                    <a:pt x="27" y="95"/>
                  </a:cubicBezTo>
                  <a:cubicBezTo>
                    <a:pt x="27" y="0"/>
                    <a:pt x="27" y="0"/>
                    <a:pt x="27" y="0"/>
                  </a:cubicBezTo>
                  <a:cubicBezTo>
                    <a:pt x="41" y="0"/>
                    <a:pt x="41" y="0"/>
                    <a:pt x="41" y="0"/>
                  </a:cubicBezTo>
                  <a:cubicBezTo>
                    <a:pt x="41" y="95"/>
                    <a:pt x="41" y="95"/>
                    <a:pt x="41" y="95"/>
                  </a:cubicBezTo>
                  <a:cubicBezTo>
                    <a:pt x="56" y="98"/>
                    <a:pt x="67" y="112"/>
                    <a:pt x="67" y="12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4" name="Freeform 66">
              <a:extLst>
                <a:ext uri="{FF2B5EF4-FFF2-40B4-BE49-F238E27FC236}">
                  <a16:creationId xmlns:a16="http://schemas.microsoft.com/office/drawing/2014/main" id="{F9CA0EE7-CAD1-6BD2-A515-F45CF27C7F5C}"/>
                </a:ext>
              </a:extLst>
            </p:cNvPr>
            <p:cNvSpPr>
              <a:spLocks/>
            </p:cNvSpPr>
            <p:nvPr/>
          </p:nvSpPr>
          <p:spPr bwMode="auto">
            <a:xfrm>
              <a:off x="5660753" y="2393953"/>
              <a:ext cx="166632" cy="245443"/>
            </a:xfrm>
            <a:custGeom>
              <a:avLst/>
              <a:gdLst>
                <a:gd name="T0" fmla="*/ 127 w 135"/>
                <a:gd name="T1" fmla="*/ 178 h 198"/>
                <a:gd name="T2" fmla="*/ 116 w 135"/>
                <a:gd name="T3" fmla="*/ 188 h 198"/>
                <a:gd name="T4" fmla="*/ 101 w 135"/>
                <a:gd name="T5" fmla="*/ 198 h 198"/>
                <a:gd name="T6" fmla="*/ 86 w 135"/>
                <a:gd name="T7" fmla="*/ 184 h 198"/>
                <a:gd name="T8" fmla="*/ 101 w 135"/>
                <a:gd name="T9" fmla="*/ 170 h 198"/>
                <a:gd name="T10" fmla="*/ 111 w 135"/>
                <a:gd name="T11" fmla="*/ 173 h 198"/>
                <a:gd name="T12" fmla="*/ 114 w 135"/>
                <a:gd name="T13" fmla="*/ 170 h 198"/>
                <a:gd name="T14" fmla="*/ 116 w 135"/>
                <a:gd name="T15" fmla="*/ 152 h 198"/>
                <a:gd name="T16" fmla="*/ 99 w 135"/>
                <a:gd name="T17" fmla="*/ 85 h 198"/>
                <a:gd name="T18" fmla="*/ 68 w 135"/>
                <a:gd name="T19" fmla="*/ 57 h 198"/>
                <a:gd name="T20" fmla="*/ 67 w 135"/>
                <a:gd name="T21" fmla="*/ 57 h 198"/>
                <a:gd name="T22" fmla="*/ 36 w 135"/>
                <a:gd name="T23" fmla="*/ 85 h 198"/>
                <a:gd name="T24" fmla="*/ 19 w 135"/>
                <a:gd name="T25" fmla="*/ 152 h 198"/>
                <a:gd name="T26" fmla="*/ 21 w 135"/>
                <a:gd name="T27" fmla="*/ 170 h 198"/>
                <a:gd name="T28" fmla="*/ 26 w 135"/>
                <a:gd name="T29" fmla="*/ 174 h 198"/>
                <a:gd name="T30" fmla="*/ 36 w 135"/>
                <a:gd name="T31" fmla="*/ 170 h 198"/>
                <a:gd name="T32" fmla="*/ 51 w 135"/>
                <a:gd name="T33" fmla="*/ 184 h 198"/>
                <a:gd name="T34" fmla="*/ 36 w 135"/>
                <a:gd name="T35" fmla="*/ 198 h 198"/>
                <a:gd name="T36" fmla="*/ 21 w 135"/>
                <a:gd name="T37" fmla="*/ 188 h 198"/>
                <a:gd name="T38" fmla="*/ 8 w 135"/>
                <a:gd name="T39" fmla="*/ 178 h 198"/>
                <a:gd name="T40" fmla="*/ 5 w 135"/>
                <a:gd name="T41" fmla="*/ 148 h 198"/>
                <a:gd name="T42" fmla="*/ 22 w 135"/>
                <a:gd name="T43" fmla="*/ 81 h 198"/>
                <a:gd name="T44" fmla="*/ 60 w 135"/>
                <a:gd name="T45" fmla="*/ 43 h 198"/>
                <a:gd name="T46" fmla="*/ 60 w 135"/>
                <a:gd name="T47" fmla="*/ 0 h 198"/>
                <a:gd name="T48" fmla="*/ 75 w 135"/>
                <a:gd name="T49" fmla="*/ 0 h 198"/>
                <a:gd name="T50" fmla="*/ 75 w 135"/>
                <a:gd name="T51" fmla="*/ 43 h 198"/>
                <a:gd name="T52" fmla="*/ 114 w 135"/>
                <a:gd name="T53" fmla="*/ 81 h 198"/>
                <a:gd name="T54" fmla="*/ 131 w 135"/>
                <a:gd name="T55" fmla="*/ 148 h 198"/>
                <a:gd name="T56" fmla="*/ 127 w 135"/>
                <a:gd name="T57" fmla="*/ 178 h 19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</a:cxnLst>
              <a:rect l="0" t="0" r="r" b="b"/>
              <a:pathLst>
                <a:path w="135" h="198">
                  <a:moveTo>
                    <a:pt x="127" y="178"/>
                  </a:moveTo>
                  <a:cubicBezTo>
                    <a:pt x="124" y="183"/>
                    <a:pt x="121" y="186"/>
                    <a:pt x="116" y="188"/>
                  </a:cubicBezTo>
                  <a:cubicBezTo>
                    <a:pt x="114" y="193"/>
                    <a:pt x="108" y="198"/>
                    <a:pt x="101" y="198"/>
                  </a:cubicBezTo>
                  <a:cubicBezTo>
                    <a:pt x="93" y="198"/>
                    <a:pt x="86" y="192"/>
                    <a:pt x="86" y="184"/>
                  </a:cubicBezTo>
                  <a:cubicBezTo>
                    <a:pt x="86" y="176"/>
                    <a:pt x="93" y="170"/>
                    <a:pt x="101" y="170"/>
                  </a:cubicBezTo>
                  <a:cubicBezTo>
                    <a:pt x="105" y="170"/>
                    <a:pt x="108" y="171"/>
                    <a:pt x="111" y="173"/>
                  </a:cubicBezTo>
                  <a:cubicBezTo>
                    <a:pt x="113" y="172"/>
                    <a:pt x="114" y="171"/>
                    <a:pt x="114" y="170"/>
                  </a:cubicBezTo>
                  <a:cubicBezTo>
                    <a:pt x="118" y="165"/>
                    <a:pt x="117" y="155"/>
                    <a:pt x="116" y="152"/>
                  </a:cubicBezTo>
                  <a:cubicBezTo>
                    <a:pt x="99" y="85"/>
                    <a:pt x="99" y="85"/>
                    <a:pt x="99" y="85"/>
                  </a:cubicBezTo>
                  <a:cubicBezTo>
                    <a:pt x="93" y="59"/>
                    <a:pt x="74" y="57"/>
                    <a:pt x="68" y="57"/>
                  </a:cubicBezTo>
                  <a:cubicBezTo>
                    <a:pt x="67" y="57"/>
                    <a:pt x="67" y="57"/>
                    <a:pt x="67" y="57"/>
                  </a:cubicBezTo>
                  <a:cubicBezTo>
                    <a:pt x="61" y="57"/>
                    <a:pt x="44" y="60"/>
                    <a:pt x="36" y="85"/>
                  </a:cubicBezTo>
                  <a:cubicBezTo>
                    <a:pt x="19" y="152"/>
                    <a:pt x="19" y="152"/>
                    <a:pt x="19" y="152"/>
                  </a:cubicBezTo>
                  <a:cubicBezTo>
                    <a:pt x="19" y="155"/>
                    <a:pt x="17" y="165"/>
                    <a:pt x="21" y="170"/>
                  </a:cubicBezTo>
                  <a:cubicBezTo>
                    <a:pt x="22" y="171"/>
                    <a:pt x="23" y="173"/>
                    <a:pt x="26" y="174"/>
                  </a:cubicBezTo>
                  <a:cubicBezTo>
                    <a:pt x="28" y="172"/>
                    <a:pt x="32" y="170"/>
                    <a:pt x="36" y="170"/>
                  </a:cubicBezTo>
                  <a:cubicBezTo>
                    <a:pt x="44" y="170"/>
                    <a:pt x="51" y="176"/>
                    <a:pt x="51" y="184"/>
                  </a:cubicBezTo>
                  <a:cubicBezTo>
                    <a:pt x="51" y="192"/>
                    <a:pt x="44" y="198"/>
                    <a:pt x="36" y="198"/>
                  </a:cubicBezTo>
                  <a:cubicBezTo>
                    <a:pt x="29" y="198"/>
                    <a:pt x="23" y="194"/>
                    <a:pt x="21" y="188"/>
                  </a:cubicBezTo>
                  <a:cubicBezTo>
                    <a:pt x="16" y="187"/>
                    <a:pt x="11" y="183"/>
                    <a:pt x="8" y="178"/>
                  </a:cubicBezTo>
                  <a:cubicBezTo>
                    <a:pt x="0" y="166"/>
                    <a:pt x="4" y="150"/>
                    <a:pt x="5" y="148"/>
                  </a:cubicBezTo>
                  <a:cubicBezTo>
                    <a:pt x="22" y="81"/>
                    <a:pt x="22" y="81"/>
                    <a:pt x="22" y="81"/>
                  </a:cubicBezTo>
                  <a:cubicBezTo>
                    <a:pt x="29" y="55"/>
                    <a:pt x="47" y="45"/>
                    <a:pt x="60" y="43"/>
                  </a:cubicBezTo>
                  <a:cubicBezTo>
                    <a:pt x="60" y="0"/>
                    <a:pt x="60" y="0"/>
                    <a:pt x="60" y="0"/>
                  </a:cubicBezTo>
                  <a:cubicBezTo>
                    <a:pt x="75" y="0"/>
                    <a:pt x="75" y="0"/>
                    <a:pt x="75" y="0"/>
                  </a:cubicBezTo>
                  <a:cubicBezTo>
                    <a:pt x="75" y="43"/>
                    <a:pt x="75" y="43"/>
                    <a:pt x="75" y="43"/>
                  </a:cubicBezTo>
                  <a:cubicBezTo>
                    <a:pt x="89" y="45"/>
                    <a:pt x="107" y="54"/>
                    <a:pt x="114" y="81"/>
                  </a:cubicBezTo>
                  <a:cubicBezTo>
                    <a:pt x="131" y="148"/>
                    <a:pt x="131" y="148"/>
                    <a:pt x="131" y="148"/>
                  </a:cubicBezTo>
                  <a:cubicBezTo>
                    <a:pt x="131" y="150"/>
                    <a:pt x="135" y="166"/>
                    <a:pt x="127" y="17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810F1BCF-036A-C693-9EFB-23A0F085ED9B}"/>
              </a:ext>
            </a:extLst>
          </p:cNvPr>
          <p:cNvGrpSpPr/>
          <p:nvPr/>
        </p:nvGrpSpPr>
        <p:grpSpPr>
          <a:xfrm>
            <a:off x="590513" y="4745389"/>
            <a:ext cx="421964" cy="396793"/>
            <a:chOff x="5031310" y="3096168"/>
            <a:chExt cx="832373" cy="782722"/>
          </a:xfrm>
          <a:solidFill>
            <a:schemeClr val="tx1"/>
          </a:solidFill>
        </p:grpSpPr>
        <p:sp>
          <p:nvSpPr>
            <p:cNvPr id="114" name="Freeform 182">
              <a:extLst>
                <a:ext uri="{FF2B5EF4-FFF2-40B4-BE49-F238E27FC236}">
                  <a16:creationId xmlns:a16="http://schemas.microsoft.com/office/drawing/2014/main" id="{E8794C41-CA94-3038-8933-831192647519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310" y="3096168"/>
              <a:ext cx="832373" cy="319806"/>
            </a:xfrm>
            <a:custGeom>
              <a:avLst/>
              <a:gdLst>
                <a:gd name="T0" fmla="*/ 22 w 474"/>
                <a:gd name="T1" fmla="*/ 182 h 182"/>
                <a:gd name="T2" fmla="*/ 20 w 474"/>
                <a:gd name="T3" fmla="*/ 114 h 182"/>
                <a:gd name="T4" fmla="*/ 105 w 474"/>
                <a:gd name="T5" fmla="*/ 17 h 182"/>
                <a:gd name="T6" fmla="*/ 131 w 474"/>
                <a:gd name="T7" fmla="*/ 14 h 182"/>
                <a:gd name="T8" fmla="*/ 232 w 474"/>
                <a:gd name="T9" fmla="*/ 57 h 182"/>
                <a:gd name="T10" fmla="*/ 236 w 474"/>
                <a:gd name="T11" fmla="*/ 62 h 182"/>
                <a:gd name="T12" fmla="*/ 241 w 474"/>
                <a:gd name="T13" fmla="*/ 57 h 182"/>
                <a:gd name="T14" fmla="*/ 341 w 474"/>
                <a:gd name="T15" fmla="*/ 14 h 182"/>
                <a:gd name="T16" fmla="*/ 376 w 474"/>
                <a:gd name="T17" fmla="*/ 19 h 182"/>
                <a:gd name="T18" fmla="*/ 455 w 474"/>
                <a:gd name="T19" fmla="*/ 113 h 182"/>
                <a:gd name="T20" fmla="*/ 453 w 474"/>
                <a:gd name="T21" fmla="*/ 182 h 182"/>
                <a:gd name="T22" fmla="*/ 467 w 474"/>
                <a:gd name="T23" fmla="*/ 182 h 182"/>
                <a:gd name="T24" fmla="*/ 469 w 474"/>
                <a:gd name="T25" fmla="*/ 111 h 182"/>
                <a:gd name="T26" fmla="*/ 381 w 474"/>
                <a:gd name="T27" fmla="*/ 6 h 182"/>
                <a:gd name="T28" fmla="*/ 341 w 474"/>
                <a:gd name="T29" fmla="*/ 0 h 182"/>
                <a:gd name="T30" fmla="*/ 236 w 474"/>
                <a:gd name="T31" fmla="*/ 43 h 182"/>
                <a:gd name="T32" fmla="*/ 131 w 474"/>
                <a:gd name="T33" fmla="*/ 0 h 182"/>
                <a:gd name="T34" fmla="*/ 102 w 474"/>
                <a:gd name="T35" fmla="*/ 4 h 182"/>
                <a:gd name="T36" fmla="*/ 6 w 474"/>
                <a:gd name="T37" fmla="*/ 111 h 182"/>
                <a:gd name="T38" fmla="*/ 8 w 474"/>
                <a:gd name="T39" fmla="*/ 182 h 182"/>
                <a:gd name="T40" fmla="*/ 22 w 474"/>
                <a:gd name="T41" fmla="*/ 182 h 18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474" h="182">
                  <a:moveTo>
                    <a:pt x="22" y="182"/>
                  </a:moveTo>
                  <a:cubicBezTo>
                    <a:pt x="14" y="147"/>
                    <a:pt x="20" y="114"/>
                    <a:pt x="20" y="114"/>
                  </a:cubicBezTo>
                  <a:cubicBezTo>
                    <a:pt x="36" y="33"/>
                    <a:pt x="102" y="18"/>
                    <a:pt x="105" y="17"/>
                  </a:cubicBezTo>
                  <a:cubicBezTo>
                    <a:pt x="113" y="15"/>
                    <a:pt x="122" y="14"/>
                    <a:pt x="131" y="14"/>
                  </a:cubicBezTo>
                  <a:cubicBezTo>
                    <a:pt x="188" y="14"/>
                    <a:pt x="231" y="57"/>
                    <a:pt x="232" y="57"/>
                  </a:cubicBezTo>
                  <a:cubicBezTo>
                    <a:pt x="236" y="62"/>
                    <a:pt x="236" y="62"/>
                    <a:pt x="236" y="62"/>
                  </a:cubicBezTo>
                  <a:cubicBezTo>
                    <a:pt x="241" y="57"/>
                    <a:pt x="241" y="57"/>
                    <a:pt x="241" y="57"/>
                  </a:cubicBezTo>
                  <a:cubicBezTo>
                    <a:pt x="279" y="21"/>
                    <a:pt x="316" y="14"/>
                    <a:pt x="341" y="14"/>
                  </a:cubicBezTo>
                  <a:cubicBezTo>
                    <a:pt x="362" y="14"/>
                    <a:pt x="375" y="19"/>
                    <a:pt x="376" y="19"/>
                  </a:cubicBezTo>
                  <a:cubicBezTo>
                    <a:pt x="442" y="43"/>
                    <a:pt x="455" y="112"/>
                    <a:pt x="455" y="113"/>
                  </a:cubicBezTo>
                  <a:cubicBezTo>
                    <a:pt x="461" y="140"/>
                    <a:pt x="458" y="163"/>
                    <a:pt x="453" y="182"/>
                  </a:cubicBezTo>
                  <a:cubicBezTo>
                    <a:pt x="467" y="182"/>
                    <a:pt x="467" y="182"/>
                    <a:pt x="467" y="182"/>
                  </a:cubicBezTo>
                  <a:cubicBezTo>
                    <a:pt x="472" y="162"/>
                    <a:pt x="474" y="138"/>
                    <a:pt x="469" y="111"/>
                  </a:cubicBezTo>
                  <a:cubicBezTo>
                    <a:pt x="468" y="107"/>
                    <a:pt x="454" y="32"/>
                    <a:pt x="381" y="6"/>
                  </a:cubicBezTo>
                  <a:cubicBezTo>
                    <a:pt x="380" y="6"/>
                    <a:pt x="365" y="0"/>
                    <a:pt x="341" y="0"/>
                  </a:cubicBezTo>
                  <a:cubicBezTo>
                    <a:pt x="315" y="0"/>
                    <a:pt x="276" y="8"/>
                    <a:pt x="236" y="43"/>
                  </a:cubicBezTo>
                  <a:cubicBezTo>
                    <a:pt x="223" y="31"/>
                    <a:pt x="182" y="0"/>
                    <a:pt x="131" y="0"/>
                  </a:cubicBezTo>
                  <a:cubicBezTo>
                    <a:pt x="121" y="0"/>
                    <a:pt x="111" y="2"/>
                    <a:pt x="102" y="4"/>
                  </a:cubicBezTo>
                  <a:cubicBezTo>
                    <a:pt x="101" y="4"/>
                    <a:pt x="24" y="21"/>
                    <a:pt x="6" y="111"/>
                  </a:cubicBezTo>
                  <a:cubicBezTo>
                    <a:pt x="6" y="113"/>
                    <a:pt x="0" y="146"/>
                    <a:pt x="8" y="182"/>
                  </a:cubicBezTo>
                  <a:lnTo>
                    <a:pt x="22" y="1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5" name="Freeform 183">
              <a:extLst>
                <a:ext uri="{FF2B5EF4-FFF2-40B4-BE49-F238E27FC236}">
                  <a16:creationId xmlns:a16="http://schemas.microsoft.com/office/drawing/2014/main" id="{90F3D350-079F-D27F-F0DA-17113EAFD9D2}"/>
                </a:ext>
              </a:extLst>
            </p:cNvPr>
            <p:cNvSpPr>
              <a:spLocks/>
            </p:cNvSpPr>
            <p:nvPr/>
          </p:nvSpPr>
          <p:spPr bwMode="auto">
            <a:xfrm>
              <a:off x="5121849" y="3556163"/>
              <a:ext cx="643994" cy="322727"/>
            </a:xfrm>
            <a:custGeom>
              <a:avLst/>
              <a:gdLst>
                <a:gd name="T0" fmla="*/ 351 w 367"/>
                <a:gd name="T1" fmla="*/ 2 h 184"/>
                <a:gd name="T2" fmla="*/ 351 w 367"/>
                <a:gd name="T3" fmla="*/ 0 h 184"/>
                <a:gd name="T4" fmla="*/ 184 w 367"/>
                <a:gd name="T5" fmla="*/ 165 h 184"/>
                <a:gd name="T6" fmla="*/ 18 w 367"/>
                <a:gd name="T7" fmla="*/ 2 h 184"/>
                <a:gd name="T8" fmla="*/ 0 w 367"/>
                <a:gd name="T9" fmla="*/ 2 h 184"/>
                <a:gd name="T10" fmla="*/ 180 w 367"/>
                <a:gd name="T11" fmla="*/ 180 h 184"/>
                <a:gd name="T12" fmla="*/ 185 w 367"/>
                <a:gd name="T13" fmla="*/ 184 h 184"/>
                <a:gd name="T14" fmla="*/ 189 w 367"/>
                <a:gd name="T15" fmla="*/ 180 h 184"/>
                <a:gd name="T16" fmla="*/ 367 w 367"/>
                <a:gd name="T17" fmla="*/ 2 h 184"/>
                <a:gd name="T18" fmla="*/ 351 w 367"/>
                <a:gd name="T19" fmla="*/ 2 h 18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67" h="184">
                  <a:moveTo>
                    <a:pt x="351" y="2"/>
                  </a:moveTo>
                  <a:cubicBezTo>
                    <a:pt x="351" y="0"/>
                    <a:pt x="351" y="0"/>
                    <a:pt x="351" y="0"/>
                  </a:cubicBezTo>
                  <a:cubicBezTo>
                    <a:pt x="289" y="70"/>
                    <a:pt x="204" y="147"/>
                    <a:pt x="184" y="165"/>
                  </a:cubicBezTo>
                  <a:cubicBezTo>
                    <a:pt x="99" y="93"/>
                    <a:pt x="45" y="34"/>
                    <a:pt x="18" y="2"/>
                  </a:cubicBezTo>
                  <a:cubicBezTo>
                    <a:pt x="0" y="2"/>
                    <a:pt x="0" y="2"/>
                    <a:pt x="0" y="2"/>
                  </a:cubicBezTo>
                  <a:cubicBezTo>
                    <a:pt x="25" y="32"/>
                    <a:pt x="82" y="98"/>
                    <a:pt x="180" y="180"/>
                  </a:cubicBezTo>
                  <a:cubicBezTo>
                    <a:pt x="185" y="184"/>
                    <a:pt x="185" y="184"/>
                    <a:pt x="185" y="184"/>
                  </a:cubicBezTo>
                  <a:cubicBezTo>
                    <a:pt x="189" y="180"/>
                    <a:pt x="189" y="180"/>
                    <a:pt x="189" y="180"/>
                  </a:cubicBezTo>
                  <a:cubicBezTo>
                    <a:pt x="190" y="179"/>
                    <a:pt x="296" y="84"/>
                    <a:pt x="367" y="2"/>
                  </a:cubicBezTo>
                  <a:lnTo>
                    <a:pt x="351" y="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9" name="Freeform 184">
              <a:extLst>
                <a:ext uri="{FF2B5EF4-FFF2-40B4-BE49-F238E27FC236}">
                  <a16:creationId xmlns:a16="http://schemas.microsoft.com/office/drawing/2014/main" id="{21154C47-81C5-BFEF-69AE-0552849E0177}"/>
                </a:ext>
              </a:extLst>
            </p:cNvPr>
            <p:cNvSpPr>
              <a:spLocks/>
            </p:cNvSpPr>
            <p:nvPr/>
          </p:nvSpPr>
          <p:spPr bwMode="auto">
            <a:xfrm>
              <a:off x="5031310" y="3234896"/>
              <a:ext cx="816309" cy="483360"/>
            </a:xfrm>
            <a:custGeom>
              <a:avLst/>
              <a:gdLst>
                <a:gd name="T0" fmla="*/ 307 w 559"/>
                <a:gd name="T1" fmla="*/ 331 h 331"/>
                <a:gd name="T2" fmla="*/ 270 w 559"/>
                <a:gd name="T3" fmla="*/ 103 h 331"/>
                <a:gd name="T4" fmla="*/ 228 w 559"/>
                <a:gd name="T5" fmla="*/ 239 h 331"/>
                <a:gd name="T6" fmla="*/ 188 w 559"/>
                <a:gd name="T7" fmla="*/ 149 h 331"/>
                <a:gd name="T8" fmla="*/ 168 w 559"/>
                <a:gd name="T9" fmla="*/ 185 h 331"/>
                <a:gd name="T10" fmla="*/ 0 w 559"/>
                <a:gd name="T11" fmla="*/ 185 h 331"/>
                <a:gd name="T12" fmla="*/ 0 w 559"/>
                <a:gd name="T13" fmla="*/ 161 h 331"/>
                <a:gd name="T14" fmla="*/ 154 w 559"/>
                <a:gd name="T15" fmla="*/ 161 h 331"/>
                <a:gd name="T16" fmla="*/ 191 w 559"/>
                <a:gd name="T17" fmla="*/ 95 h 331"/>
                <a:gd name="T18" fmla="*/ 225 w 559"/>
                <a:gd name="T19" fmla="*/ 172 h 331"/>
                <a:gd name="T20" fmla="*/ 277 w 559"/>
                <a:gd name="T21" fmla="*/ 0 h 331"/>
                <a:gd name="T22" fmla="*/ 316 w 559"/>
                <a:gd name="T23" fmla="*/ 234 h 331"/>
                <a:gd name="T24" fmla="*/ 358 w 559"/>
                <a:gd name="T25" fmla="*/ 113 h 331"/>
                <a:gd name="T26" fmla="*/ 392 w 559"/>
                <a:gd name="T27" fmla="*/ 161 h 331"/>
                <a:gd name="T28" fmla="*/ 559 w 559"/>
                <a:gd name="T29" fmla="*/ 161 h 331"/>
                <a:gd name="T30" fmla="*/ 559 w 559"/>
                <a:gd name="T31" fmla="*/ 185 h 331"/>
                <a:gd name="T32" fmla="*/ 378 w 559"/>
                <a:gd name="T33" fmla="*/ 185 h 331"/>
                <a:gd name="T34" fmla="*/ 365 w 559"/>
                <a:gd name="T35" fmla="*/ 165 h 331"/>
                <a:gd name="T36" fmla="*/ 307 w 559"/>
                <a:gd name="T37" fmla="*/ 331 h 3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</a:cxnLst>
              <a:rect l="0" t="0" r="r" b="b"/>
              <a:pathLst>
                <a:path w="559" h="331">
                  <a:moveTo>
                    <a:pt x="307" y="331"/>
                  </a:moveTo>
                  <a:lnTo>
                    <a:pt x="270" y="103"/>
                  </a:lnTo>
                  <a:lnTo>
                    <a:pt x="228" y="239"/>
                  </a:lnTo>
                  <a:lnTo>
                    <a:pt x="188" y="149"/>
                  </a:lnTo>
                  <a:lnTo>
                    <a:pt x="168" y="185"/>
                  </a:lnTo>
                  <a:lnTo>
                    <a:pt x="0" y="185"/>
                  </a:lnTo>
                  <a:lnTo>
                    <a:pt x="0" y="161"/>
                  </a:lnTo>
                  <a:lnTo>
                    <a:pt x="154" y="161"/>
                  </a:lnTo>
                  <a:lnTo>
                    <a:pt x="191" y="95"/>
                  </a:lnTo>
                  <a:lnTo>
                    <a:pt x="225" y="172"/>
                  </a:lnTo>
                  <a:lnTo>
                    <a:pt x="277" y="0"/>
                  </a:lnTo>
                  <a:lnTo>
                    <a:pt x="316" y="234"/>
                  </a:lnTo>
                  <a:lnTo>
                    <a:pt x="358" y="113"/>
                  </a:lnTo>
                  <a:lnTo>
                    <a:pt x="392" y="161"/>
                  </a:lnTo>
                  <a:lnTo>
                    <a:pt x="559" y="161"/>
                  </a:lnTo>
                  <a:lnTo>
                    <a:pt x="559" y="185"/>
                  </a:lnTo>
                  <a:lnTo>
                    <a:pt x="378" y="185"/>
                  </a:lnTo>
                  <a:lnTo>
                    <a:pt x="365" y="165"/>
                  </a:lnTo>
                  <a:lnTo>
                    <a:pt x="307" y="331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21" name="Group 120">
            <a:extLst>
              <a:ext uri="{FF2B5EF4-FFF2-40B4-BE49-F238E27FC236}">
                <a16:creationId xmlns:a16="http://schemas.microsoft.com/office/drawing/2014/main" id="{F3C1EB3A-87A7-6858-3580-7F669DE70E7B}"/>
              </a:ext>
            </a:extLst>
          </p:cNvPr>
          <p:cNvGrpSpPr/>
          <p:nvPr/>
        </p:nvGrpSpPr>
        <p:grpSpPr>
          <a:xfrm>
            <a:off x="563612" y="5431451"/>
            <a:ext cx="446038" cy="522078"/>
            <a:chOff x="6324600" y="4338540"/>
            <a:chExt cx="888802" cy="1040323"/>
          </a:xfrm>
        </p:grpSpPr>
        <p:grpSp>
          <p:nvGrpSpPr>
            <p:cNvPr id="123" name="Group 122">
              <a:extLst>
                <a:ext uri="{FF2B5EF4-FFF2-40B4-BE49-F238E27FC236}">
                  <a16:creationId xmlns:a16="http://schemas.microsoft.com/office/drawing/2014/main" id="{C50096CC-5E72-1646-5EC9-3B81D4A572AB}"/>
                </a:ext>
              </a:extLst>
            </p:cNvPr>
            <p:cNvGrpSpPr/>
            <p:nvPr/>
          </p:nvGrpSpPr>
          <p:grpSpPr>
            <a:xfrm>
              <a:off x="6324600" y="4338540"/>
              <a:ext cx="541288" cy="541288"/>
              <a:chOff x="3033448" y="4718620"/>
              <a:chExt cx="594034" cy="594034"/>
            </a:xfrm>
          </p:grpSpPr>
          <p:sp>
            <p:nvSpPr>
              <p:cNvPr id="136" name="Oval 135">
                <a:extLst>
                  <a:ext uri="{FF2B5EF4-FFF2-40B4-BE49-F238E27FC236}">
                    <a16:creationId xmlns:a16="http://schemas.microsoft.com/office/drawing/2014/main" id="{8FDFA53C-B5D0-1996-2DF3-D2F1A0047E72}"/>
                  </a:ext>
                </a:extLst>
              </p:cNvPr>
              <p:cNvSpPr/>
              <p:nvPr/>
            </p:nvSpPr>
            <p:spPr>
              <a:xfrm>
                <a:off x="3033448" y="4718620"/>
                <a:ext cx="594034" cy="594034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tIns="91440" bIns="91440"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37" name="Freeform 96">
                <a:extLst>
                  <a:ext uri="{FF2B5EF4-FFF2-40B4-BE49-F238E27FC236}">
                    <a16:creationId xmlns:a16="http://schemas.microsoft.com/office/drawing/2014/main" id="{634DCB16-3A44-DCB7-061E-F37FA4A6A90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3067611" y="4753513"/>
                <a:ext cx="525709" cy="524249"/>
              </a:xfrm>
              <a:custGeom>
                <a:avLst/>
                <a:gdLst>
                  <a:gd name="T0" fmla="*/ 149 w 299"/>
                  <a:gd name="T1" fmla="*/ 0 h 299"/>
                  <a:gd name="T2" fmla="*/ 0 w 299"/>
                  <a:gd name="T3" fmla="*/ 149 h 299"/>
                  <a:gd name="T4" fmla="*/ 149 w 299"/>
                  <a:gd name="T5" fmla="*/ 299 h 299"/>
                  <a:gd name="T6" fmla="*/ 299 w 299"/>
                  <a:gd name="T7" fmla="*/ 149 h 299"/>
                  <a:gd name="T8" fmla="*/ 149 w 299"/>
                  <a:gd name="T9" fmla="*/ 0 h 299"/>
                  <a:gd name="T10" fmla="*/ 163 w 299"/>
                  <a:gd name="T11" fmla="*/ 133 h 299"/>
                  <a:gd name="T12" fmla="*/ 199 w 299"/>
                  <a:gd name="T13" fmla="*/ 179 h 299"/>
                  <a:gd name="T14" fmla="*/ 161 w 299"/>
                  <a:gd name="T15" fmla="*/ 224 h 299"/>
                  <a:gd name="T16" fmla="*/ 161 w 299"/>
                  <a:gd name="T17" fmla="*/ 249 h 299"/>
                  <a:gd name="T18" fmla="*/ 140 w 299"/>
                  <a:gd name="T19" fmla="*/ 249 h 299"/>
                  <a:gd name="T20" fmla="*/ 140 w 299"/>
                  <a:gd name="T21" fmla="*/ 226 h 299"/>
                  <a:gd name="T22" fmla="*/ 100 w 299"/>
                  <a:gd name="T23" fmla="*/ 212 h 299"/>
                  <a:gd name="T24" fmla="*/ 109 w 299"/>
                  <a:gd name="T25" fmla="*/ 185 h 299"/>
                  <a:gd name="T26" fmla="*/ 146 w 299"/>
                  <a:gd name="T27" fmla="*/ 198 h 299"/>
                  <a:gd name="T28" fmla="*/ 166 w 299"/>
                  <a:gd name="T29" fmla="*/ 182 h 299"/>
                  <a:gd name="T30" fmla="*/ 144 w 299"/>
                  <a:gd name="T31" fmla="*/ 161 h 299"/>
                  <a:gd name="T32" fmla="*/ 105 w 299"/>
                  <a:gd name="T33" fmla="*/ 116 h 299"/>
                  <a:gd name="T34" fmla="*/ 141 w 299"/>
                  <a:gd name="T35" fmla="*/ 73 h 299"/>
                  <a:gd name="T36" fmla="*/ 141 w 299"/>
                  <a:gd name="T37" fmla="*/ 49 h 299"/>
                  <a:gd name="T38" fmla="*/ 162 w 299"/>
                  <a:gd name="T39" fmla="*/ 49 h 299"/>
                  <a:gd name="T40" fmla="*/ 162 w 299"/>
                  <a:gd name="T41" fmla="*/ 71 h 299"/>
                  <a:gd name="T42" fmla="*/ 199 w 299"/>
                  <a:gd name="T43" fmla="*/ 81 h 299"/>
                  <a:gd name="T44" fmla="*/ 190 w 299"/>
                  <a:gd name="T45" fmla="*/ 107 h 299"/>
                  <a:gd name="T46" fmla="*/ 156 w 299"/>
                  <a:gd name="T47" fmla="*/ 98 h 299"/>
                  <a:gd name="T48" fmla="*/ 138 w 299"/>
                  <a:gd name="T49" fmla="*/ 112 h 299"/>
                  <a:gd name="T50" fmla="*/ 163 w 299"/>
                  <a:gd name="T51" fmla="*/ 133 h 29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</a:cxnLst>
                <a:rect l="0" t="0" r="r" b="b"/>
                <a:pathLst>
                  <a:path w="299" h="299">
                    <a:moveTo>
                      <a:pt x="149" y="0"/>
                    </a:moveTo>
                    <a:cubicBezTo>
                      <a:pt x="67" y="0"/>
                      <a:pt x="0" y="67"/>
                      <a:pt x="0" y="149"/>
                    </a:cubicBezTo>
                    <a:cubicBezTo>
                      <a:pt x="0" y="232"/>
                      <a:pt x="67" y="299"/>
                      <a:pt x="149" y="299"/>
                    </a:cubicBezTo>
                    <a:cubicBezTo>
                      <a:pt x="232" y="299"/>
                      <a:pt x="299" y="232"/>
                      <a:pt x="299" y="149"/>
                    </a:cubicBezTo>
                    <a:cubicBezTo>
                      <a:pt x="299" y="67"/>
                      <a:pt x="232" y="0"/>
                      <a:pt x="149" y="0"/>
                    </a:cubicBezTo>
                    <a:close/>
                    <a:moveTo>
                      <a:pt x="163" y="133"/>
                    </a:moveTo>
                    <a:cubicBezTo>
                      <a:pt x="189" y="143"/>
                      <a:pt x="199" y="157"/>
                      <a:pt x="199" y="179"/>
                    </a:cubicBezTo>
                    <a:cubicBezTo>
                      <a:pt x="199" y="201"/>
                      <a:pt x="186" y="219"/>
                      <a:pt x="161" y="224"/>
                    </a:cubicBezTo>
                    <a:cubicBezTo>
                      <a:pt x="161" y="249"/>
                      <a:pt x="161" y="249"/>
                      <a:pt x="161" y="249"/>
                    </a:cubicBezTo>
                    <a:cubicBezTo>
                      <a:pt x="140" y="249"/>
                      <a:pt x="140" y="249"/>
                      <a:pt x="140" y="249"/>
                    </a:cubicBezTo>
                    <a:cubicBezTo>
                      <a:pt x="140" y="226"/>
                      <a:pt x="140" y="226"/>
                      <a:pt x="140" y="226"/>
                    </a:cubicBezTo>
                    <a:cubicBezTo>
                      <a:pt x="126" y="225"/>
                      <a:pt x="108" y="217"/>
                      <a:pt x="100" y="212"/>
                    </a:cubicBezTo>
                    <a:cubicBezTo>
                      <a:pt x="109" y="185"/>
                      <a:pt x="109" y="185"/>
                      <a:pt x="109" y="185"/>
                    </a:cubicBezTo>
                    <a:cubicBezTo>
                      <a:pt x="118" y="190"/>
                      <a:pt x="132" y="198"/>
                      <a:pt x="146" y="198"/>
                    </a:cubicBezTo>
                    <a:cubicBezTo>
                      <a:pt x="158" y="198"/>
                      <a:pt x="166" y="192"/>
                      <a:pt x="166" y="182"/>
                    </a:cubicBezTo>
                    <a:cubicBezTo>
                      <a:pt x="166" y="173"/>
                      <a:pt x="159" y="167"/>
                      <a:pt x="144" y="161"/>
                    </a:cubicBezTo>
                    <a:cubicBezTo>
                      <a:pt x="121" y="152"/>
                      <a:pt x="105" y="140"/>
                      <a:pt x="105" y="116"/>
                    </a:cubicBezTo>
                    <a:cubicBezTo>
                      <a:pt x="105" y="95"/>
                      <a:pt x="118" y="78"/>
                      <a:pt x="141" y="73"/>
                    </a:cubicBezTo>
                    <a:cubicBezTo>
                      <a:pt x="141" y="49"/>
                      <a:pt x="141" y="49"/>
                      <a:pt x="141" y="49"/>
                    </a:cubicBezTo>
                    <a:cubicBezTo>
                      <a:pt x="162" y="49"/>
                      <a:pt x="162" y="49"/>
                      <a:pt x="162" y="49"/>
                    </a:cubicBezTo>
                    <a:cubicBezTo>
                      <a:pt x="162" y="71"/>
                      <a:pt x="162" y="71"/>
                      <a:pt x="162" y="71"/>
                    </a:cubicBezTo>
                    <a:cubicBezTo>
                      <a:pt x="176" y="72"/>
                      <a:pt x="192" y="77"/>
                      <a:pt x="199" y="81"/>
                    </a:cubicBezTo>
                    <a:cubicBezTo>
                      <a:pt x="190" y="107"/>
                      <a:pt x="190" y="107"/>
                      <a:pt x="190" y="107"/>
                    </a:cubicBezTo>
                    <a:cubicBezTo>
                      <a:pt x="185" y="104"/>
                      <a:pt x="171" y="98"/>
                      <a:pt x="156" y="98"/>
                    </a:cubicBezTo>
                    <a:cubicBezTo>
                      <a:pt x="142" y="98"/>
                      <a:pt x="138" y="105"/>
                      <a:pt x="138" y="112"/>
                    </a:cubicBezTo>
                    <a:cubicBezTo>
                      <a:pt x="138" y="120"/>
                      <a:pt x="145" y="125"/>
                      <a:pt x="163" y="133"/>
                    </a:cubicBez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  <p:grpSp>
          <p:nvGrpSpPr>
            <p:cNvPr id="126" name="Group 34">
              <a:extLst>
                <a:ext uri="{FF2B5EF4-FFF2-40B4-BE49-F238E27FC236}">
                  <a16:creationId xmlns:a16="http://schemas.microsoft.com/office/drawing/2014/main" id="{371A510F-2B0B-226F-1EBD-17D83B66744D}"/>
                </a:ext>
              </a:extLst>
            </p:cNvPr>
            <p:cNvGrpSpPr>
              <a:grpSpLocks noChangeAspect="1"/>
            </p:cNvGrpSpPr>
            <p:nvPr/>
          </p:nvGrpSpPr>
          <p:grpSpPr bwMode="auto">
            <a:xfrm>
              <a:off x="6617281" y="4560688"/>
              <a:ext cx="596121" cy="818175"/>
              <a:chOff x="2505" y="1646"/>
              <a:chExt cx="749" cy="1028"/>
            </a:xfrm>
          </p:grpSpPr>
          <p:sp>
            <p:nvSpPr>
              <p:cNvPr id="127" name="Oval 35">
                <a:extLst>
                  <a:ext uri="{FF2B5EF4-FFF2-40B4-BE49-F238E27FC236}">
                    <a16:creationId xmlns:a16="http://schemas.microsoft.com/office/drawing/2014/main" id="{94B6A673-C5BB-B6EF-09F1-12B61D0634F3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660" y="1646"/>
                <a:ext cx="172" cy="172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28" name="Oval 36">
                <a:extLst>
                  <a:ext uri="{FF2B5EF4-FFF2-40B4-BE49-F238E27FC236}">
                    <a16:creationId xmlns:a16="http://schemas.microsoft.com/office/drawing/2014/main" id="{1103D9A1-95F4-7DC9-F080-DFBD6C606A5D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926" y="1646"/>
                <a:ext cx="173" cy="172"/>
              </a:xfrm>
              <a:prstGeom prst="ellipse">
                <a:avLst/>
              </a:pr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4" name="Freeform 37">
                <a:extLst>
                  <a:ext uri="{FF2B5EF4-FFF2-40B4-BE49-F238E27FC236}">
                    <a16:creationId xmlns:a16="http://schemas.microsoft.com/office/drawing/2014/main" id="{63642F79-E09B-DDD7-9FAC-64E1B6EE78D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505" y="1837"/>
                <a:ext cx="371" cy="837"/>
              </a:xfrm>
              <a:custGeom>
                <a:avLst/>
                <a:gdLst>
                  <a:gd name="T0" fmla="*/ 234 w 304"/>
                  <a:gd name="T1" fmla="*/ 411 h 685"/>
                  <a:gd name="T2" fmla="*/ 188 w 304"/>
                  <a:gd name="T3" fmla="*/ 375 h 685"/>
                  <a:gd name="T4" fmla="*/ 237 w 304"/>
                  <a:gd name="T5" fmla="*/ 218 h 685"/>
                  <a:gd name="T6" fmla="*/ 304 w 304"/>
                  <a:gd name="T7" fmla="*/ 218 h 685"/>
                  <a:gd name="T8" fmla="*/ 304 w 304"/>
                  <a:gd name="T9" fmla="*/ 206 h 685"/>
                  <a:gd name="T10" fmla="*/ 248 w 304"/>
                  <a:gd name="T11" fmla="*/ 150 h 685"/>
                  <a:gd name="T12" fmla="*/ 304 w 304"/>
                  <a:gd name="T13" fmla="*/ 94 h 685"/>
                  <a:gd name="T14" fmla="*/ 304 w 304"/>
                  <a:gd name="T15" fmla="*/ 44 h 685"/>
                  <a:gd name="T16" fmla="*/ 283 w 304"/>
                  <a:gd name="T17" fmla="*/ 0 h 685"/>
                  <a:gd name="T18" fmla="*/ 108 w 304"/>
                  <a:gd name="T19" fmla="*/ 0 h 685"/>
                  <a:gd name="T20" fmla="*/ 0 w 304"/>
                  <a:gd name="T21" fmla="*/ 312 h 685"/>
                  <a:gd name="T22" fmla="*/ 66 w 304"/>
                  <a:gd name="T23" fmla="*/ 312 h 685"/>
                  <a:gd name="T24" fmla="*/ 109 w 304"/>
                  <a:gd name="T25" fmla="*/ 209 h 685"/>
                  <a:gd name="T26" fmla="*/ 146 w 304"/>
                  <a:gd name="T27" fmla="*/ 685 h 685"/>
                  <a:gd name="T28" fmla="*/ 262 w 304"/>
                  <a:gd name="T29" fmla="*/ 685 h 685"/>
                  <a:gd name="T30" fmla="*/ 234 w 304"/>
                  <a:gd name="T31" fmla="*/ 411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4" h="685">
                    <a:moveTo>
                      <a:pt x="234" y="411"/>
                    </a:moveTo>
                    <a:cubicBezTo>
                      <a:pt x="188" y="375"/>
                      <a:pt x="188" y="375"/>
                      <a:pt x="188" y="375"/>
                    </a:cubicBezTo>
                    <a:cubicBezTo>
                      <a:pt x="237" y="218"/>
                      <a:pt x="237" y="218"/>
                      <a:pt x="237" y="218"/>
                    </a:cubicBezTo>
                    <a:cubicBezTo>
                      <a:pt x="304" y="218"/>
                      <a:pt x="304" y="218"/>
                      <a:pt x="304" y="218"/>
                    </a:cubicBezTo>
                    <a:cubicBezTo>
                      <a:pt x="304" y="206"/>
                      <a:pt x="304" y="206"/>
                      <a:pt x="304" y="206"/>
                    </a:cubicBezTo>
                    <a:cubicBezTo>
                      <a:pt x="273" y="206"/>
                      <a:pt x="248" y="181"/>
                      <a:pt x="248" y="150"/>
                    </a:cubicBezTo>
                    <a:cubicBezTo>
                      <a:pt x="248" y="119"/>
                      <a:pt x="273" y="94"/>
                      <a:pt x="304" y="94"/>
                    </a:cubicBezTo>
                    <a:cubicBezTo>
                      <a:pt x="304" y="44"/>
                      <a:pt x="304" y="44"/>
                      <a:pt x="304" y="44"/>
                    </a:cubicBezTo>
                    <a:cubicBezTo>
                      <a:pt x="283" y="0"/>
                      <a:pt x="283" y="0"/>
                      <a:pt x="283" y="0"/>
                    </a:cubicBezTo>
                    <a:cubicBezTo>
                      <a:pt x="108" y="0"/>
                      <a:pt x="108" y="0"/>
                      <a:pt x="108" y="0"/>
                    </a:cubicBezTo>
                    <a:cubicBezTo>
                      <a:pt x="0" y="312"/>
                      <a:pt x="0" y="312"/>
                      <a:pt x="0" y="312"/>
                    </a:cubicBezTo>
                    <a:cubicBezTo>
                      <a:pt x="66" y="312"/>
                      <a:pt x="66" y="312"/>
                      <a:pt x="66" y="312"/>
                    </a:cubicBezTo>
                    <a:cubicBezTo>
                      <a:pt x="109" y="209"/>
                      <a:pt x="109" y="209"/>
                      <a:pt x="109" y="209"/>
                    </a:cubicBezTo>
                    <a:cubicBezTo>
                      <a:pt x="146" y="685"/>
                      <a:pt x="146" y="685"/>
                      <a:pt x="146" y="685"/>
                    </a:cubicBezTo>
                    <a:cubicBezTo>
                      <a:pt x="262" y="685"/>
                      <a:pt x="262" y="685"/>
                      <a:pt x="262" y="685"/>
                    </a:cubicBezTo>
                    <a:lnTo>
                      <a:pt x="234" y="411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35" name="Freeform 38">
                <a:extLst>
                  <a:ext uri="{FF2B5EF4-FFF2-40B4-BE49-F238E27FC236}">
                    <a16:creationId xmlns:a16="http://schemas.microsoft.com/office/drawing/2014/main" id="{9CBE8323-F3AA-C7CA-7C8E-5D9E1A9DAC1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2876" y="1837"/>
                <a:ext cx="378" cy="837"/>
              </a:xfrm>
              <a:custGeom>
                <a:avLst/>
                <a:gdLst>
                  <a:gd name="T0" fmla="*/ 201 w 309"/>
                  <a:gd name="T1" fmla="*/ 0 h 685"/>
                  <a:gd name="T2" fmla="*/ 27 w 309"/>
                  <a:gd name="T3" fmla="*/ 0 h 685"/>
                  <a:gd name="T4" fmla="*/ 0 w 309"/>
                  <a:gd name="T5" fmla="*/ 45 h 685"/>
                  <a:gd name="T6" fmla="*/ 0 w 309"/>
                  <a:gd name="T7" fmla="*/ 94 h 685"/>
                  <a:gd name="T8" fmla="*/ 56 w 309"/>
                  <a:gd name="T9" fmla="*/ 150 h 685"/>
                  <a:gd name="T10" fmla="*/ 0 w 309"/>
                  <a:gd name="T11" fmla="*/ 206 h 685"/>
                  <a:gd name="T12" fmla="*/ 0 w 309"/>
                  <a:gd name="T13" fmla="*/ 218 h 685"/>
                  <a:gd name="T14" fmla="*/ 61 w 309"/>
                  <a:gd name="T15" fmla="*/ 218 h 685"/>
                  <a:gd name="T16" fmla="*/ 115 w 309"/>
                  <a:gd name="T17" fmla="*/ 377 h 685"/>
                  <a:gd name="T18" fmla="*/ 65 w 309"/>
                  <a:gd name="T19" fmla="*/ 414 h 685"/>
                  <a:gd name="T20" fmla="*/ 48 w 309"/>
                  <a:gd name="T21" fmla="*/ 685 h 685"/>
                  <a:gd name="T22" fmla="*/ 164 w 309"/>
                  <a:gd name="T23" fmla="*/ 685 h 685"/>
                  <a:gd name="T24" fmla="*/ 200 w 309"/>
                  <a:gd name="T25" fmla="*/ 209 h 685"/>
                  <a:gd name="T26" fmla="*/ 244 w 309"/>
                  <a:gd name="T27" fmla="*/ 312 h 685"/>
                  <a:gd name="T28" fmla="*/ 309 w 309"/>
                  <a:gd name="T29" fmla="*/ 312 h 685"/>
                  <a:gd name="T30" fmla="*/ 201 w 309"/>
                  <a:gd name="T31" fmla="*/ 0 h 68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</a:cxnLst>
                <a:rect l="0" t="0" r="r" b="b"/>
                <a:pathLst>
                  <a:path w="309" h="685">
                    <a:moveTo>
                      <a:pt x="201" y="0"/>
                    </a:moveTo>
                    <a:cubicBezTo>
                      <a:pt x="27" y="0"/>
                      <a:pt x="27" y="0"/>
                      <a:pt x="27" y="0"/>
                    </a:cubicBezTo>
                    <a:cubicBezTo>
                      <a:pt x="0" y="45"/>
                      <a:pt x="0" y="45"/>
                      <a:pt x="0" y="45"/>
                    </a:cubicBezTo>
                    <a:cubicBezTo>
                      <a:pt x="0" y="94"/>
                      <a:pt x="0" y="94"/>
                      <a:pt x="0" y="94"/>
                    </a:cubicBezTo>
                    <a:cubicBezTo>
                      <a:pt x="31" y="94"/>
                      <a:pt x="56" y="119"/>
                      <a:pt x="56" y="150"/>
                    </a:cubicBezTo>
                    <a:cubicBezTo>
                      <a:pt x="56" y="181"/>
                      <a:pt x="31" y="206"/>
                      <a:pt x="0" y="206"/>
                    </a:cubicBezTo>
                    <a:cubicBezTo>
                      <a:pt x="0" y="218"/>
                      <a:pt x="0" y="218"/>
                      <a:pt x="0" y="218"/>
                    </a:cubicBezTo>
                    <a:cubicBezTo>
                      <a:pt x="61" y="218"/>
                      <a:pt x="61" y="218"/>
                      <a:pt x="61" y="218"/>
                    </a:cubicBezTo>
                    <a:cubicBezTo>
                      <a:pt x="115" y="377"/>
                      <a:pt x="115" y="377"/>
                      <a:pt x="115" y="377"/>
                    </a:cubicBezTo>
                    <a:cubicBezTo>
                      <a:pt x="65" y="414"/>
                      <a:pt x="65" y="414"/>
                      <a:pt x="65" y="414"/>
                    </a:cubicBezTo>
                    <a:cubicBezTo>
                      <a:pt x="48" y="685"/>
                      <a:pt x="48" y="685"/>
                      <a:pt x="48" y="685"/>
                    </a:cubicBezTo>
                    <a:cubicBezTo>
                      <a:pt x="164" y="685"/>
                      <a:pt x="164" y="685"/>
                      <a:pt x="164" y="685"/>
                    </a:cubicBezTo>
                    <a:cubicBezTo>
                      <a:pt x="200" y="209"/>
                      <a:pt x="200" y="209"/>
                      <a:pt x="200" y="209"/>
                    </a:cubicBezTo>
                    <a:cubicBezTo>
                      <a:pt x="244" y="312"/>
                      <a:pt x="244" y="312"/>
                      <a:pt x="244" y="312"/>
                    </a:cubicBezTo>
                    <a:cubicBezTo>
                      <a:pt x="309" y="312"/>
                      <a:pt x="309" y="312"/>
                      <a:pt x="309" y="312"/>
                    </a:cubicBezTo>
                    <a:lnTo>
                      <a:pt x="201" y="0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38" name="Group 137">
            <a:extLst>
              <a:ext uri="{FF2B5EF4-FFF2-40B4-BE49-F238E27FC236}">
                <a16:creationId xmlns:a16="http://schemas.microsoft.com/office/drawing/2014/main" id="{D01C0724-5D65-A050-2399-2A9F65999BD8}"/>
              </a:ext>
            </a:extLst>
          </p:cNvPr>
          <p:cNvGrpSpPr/>
          <p:nvPr/>
        </p:nvGrpSpPr>
        <p:grpSpPr>
          <a:xfrm>
            <a:off x="3750704" y="2025265"/>
            <a:ext cx="319200" cy="401705"/>
            <a:chOff x="4086225" y="5154613"/>
            <a:chExt cx="1123950" cy="1414462"/>
          </a:xfrm>
          <a:solidFill>
            <a:schemeClr val="tx1"/>
          </a:solidFill>
        </p:grpSpPr>
        <p:sp>
          <p:nvSpPr>
            <p:cNvPr id="139" name="Freeform 60">
              <a:extLst>
                <a:ext uri="{FF2B5EF4-FFF2-40B4-BE49-F238E27FC236}">
                  <a16:creationId xmlns:a16="http://schemas.microsoft.com/office/drawing/2014/main" id="{0DEA354B-3B3C-FF1B-C28D-F6A620445ACF}"/>
                </a:ext>
              </a:extLst>
            </p:cNvPr>
            <p:cNvSpPr>
              <a:spLocks/>
            </p:cNvSpPr>
            <p:nvPr/>
          </p:nvSpPr>
          <p:spPr bwMode="auto">
            <a:xfrm>
              <a:off x="4495800" y="5308600"/>
              <a:ext cx="307975" cy="625475"/>
            </a:xfrm>
            <a:custGeom>
              <a:avLst/>
              <a:gdLst>
                <a:gd name="T0" fmla="*/ 33 w 82"/>
                <a:gd name="T1" fmla="*/ 166 h 166"/>
                <a:gd name="T2" fmla="*/ 33 w 82"/>
                <a:gd name="T3" fmla="*/ 147 h 166"/>
                <a:gd name="T4" fmla="*/ 0 w 82"/>
                <a:gd name="T5" fmla="*/ 135 h 166"/>
                <a:gd name="T6" fmla="*/ 7 w 82"/>
                <a:gd name="T7" fmla="*/ 113 h 166"/>
                <a:gd name="T8" fmla="*/ 38 w 82"/>
                <a:gd name="T9" fmla="*/ 123 h 166"/>
                <a:gd name="T10" fmla="*/ 55 w 82"/>
                <a:gd name="T11" fmla="*/ 111 h 166"/>
                <a:gd name="T12" fmla="*/ 36 w 82"/>
                <a:gd name="T13" fmla="*/ 93 h 166"/>
                <a:gd name="T14" fmla="*/ 4 w 82"/>
                <a:gd name="T15" fmla="*/ 56 h 166"/>
                <a:gd name="T16" fmla="*/ 34 w 82"/>
                <a:gd name="T17" fmla="*/ 20 h 166"/>
                <a:gd name="T18" fmla="*/ 34 w 82"/>
                <a:gd name="T19" fmla="*/ 0 h 166"/>
                <a:gd name="T20" fmla="*/ 51 w 82"/>
                <a:gd name="T21" fmla="*/ 0 h 166"/>
                <a:gd name="T22" fmla="*/ 51 w 82"/>
                <a:gd name="T23" fmla="*/ 18 h 166"/>
                <a:gd name="T24" fmla="*/ 82 w 82"/>
                <a:gd name="T25" fmla="*/ 27 h 166"/>
                <a:gd name="T26" fmla="*/ 75 w 82"/>
                <a:gd name="T27" fmla="*/ 48 h 166"/>
                <a:gd name="T28" fmla="*/ 46 w 82"/>
                <a:gd name="T29" fmla="*/ 41 h 166"/>
                <a:gd name="T30" fmla="*/ 31 w 82"/>
                <a:gd name="T31" fmla="*/ 52 h 166"/>
                <a:gd name="T32" fmla="*/ 52 w 82"/>
                <a:gd name="T33" fmla="*/ 70 h 166"/>
                <a:gd name="T34" fmla="*/ 82 w 82"/>
                <a:gd name="T35" fmla="*/ 108 h 166"/>
                <a:gd name="T36" fmla="*/ 50 w 82"/>
                <a:gd name="T37" fmla="*/ 145 h 166"/>
                <a:gd name="T38" fmla="*/ 50 w 82"/>
                <a:gd name="T39" fmla="*/ 166 h 166"/>
                <a:gd name="T40" fmla="*/ 33 w 82"/>
                <a:gd name="T41" fmla="*/ 166 h 16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</a:cxnLst>
              <a:rect l="0" t="0" r="r" b="b"/>
              <a:pathLst>
                <a:path w="82" h="166">
                  <a:moveTo>
                    <a:pt x="33" y="166"/>
                  </a:moveTo>
                  <a:cubicBezTo>
                    <a:pt x="33" y="147"/>
                    <a:pt x="33" y="147"/>
                    <a:pt x="33" y="147"/>
                  </a:cubicBezTo>
                  <a:cubicBezTo>
                    <a:pt x="21" y="146"/>
                    <a:pt x="6" y="139"/>
                    <a:pt x="0" y="135"/>
                  </a:cubicBezTo>
                  <a:cubicBezTo>
                    <a:pt x="7" y="113"/>
                    <a:pt x="7" y="113"/>
                    <a:pt x="7" y="113"/>
                  </a:cubicBezTo>
                  <a:cubicBezTo>
                    <a:pt x="15" y="117"/>
                    <a:pt x="26" y="123"/>
                    <a:pt x="38" y="123"/>
                  </a:cubicBezTo>
                  <a:cubicBezTo>
                    <a:pt x="48" y="123"/>
                    <a:pt x="55" y="119"/>
                    <a:pt x="55" y="111"/>
                  </a:cubicBezTo>
                  <a:cubicBezTo>
                    <a:pt x="55" y="103"/>
                    <a:pt x="49" y="98"/>
                    <a:pt x="36" y="93"/>
                  </a:cubicBezTo>
                  <a:cubicBezTo>
                    <a:pt x="17" y="86"/>
                    <a:pt x="4" y="75"/>
                    <a:pt x="4" y="56"/>
                  </a:cubicBezTo>
                  <a:cubicBezTo>
                    <a:pt x="4" y="38"/>
                    <a:pt x="15" y="24"/>
                    <a:pt x="34" y="20"/>
                  </a:cubicBezTo>
                  <a:cubicBezTo>
                    <a:pt x="34" y="0"/>
                    <a:pt x="34" y="0"/>
                    <a:pt x="34" y="0"/>
                  </a:cubicBezTo>
                  <a:cubicBezTo>
                    <a:pt x="51" y="0"/>
                    <a:pt x="51" y="0"/>
                    <a:pt x="51" y="0"/>
                  </a:cubicBezTo>
                  <a:cubicBezTo>
                    <a:pt x="51" y="18"/>
                    <a:pt x="51" y="18"/>
                    <a:pt x="51" y="18"/>
                  </a:cubicBezTo>
                  <a:cubicBezTo>
                    <a:pt x="63" y="19"/>
                    <a:pt x="76" y="23"/>
                    <a:pt x="82" y="27"/>
                  </a:cubicBezTo>
                  <a:cubicBezTo>
                    <a:pt x="75" y="48"/>
                    <a:pt x="75" y="48"/>
                    <a:pt x="75" y="48"/>
                  </a:cubicBezTo>
                  <a:cubicBezTo>
                    <a:pt x="70" y="46"/>
                    <a:pt x="59" y="41"/>
                    <a:pt x="46" y="41"/>
                  </a:cubicBezTo>
                  <a:cubicBezTo>
                    <a:pt x="35" y="41"/>
                    <a:pt x="31" y="47"/>
                    <a:pt x="31" y="52"/>
                  </a:cubicBezTo>
                  <a:cubicBezTo>
                    <a:pt x="31" y="59"/>
                    <a:pt x="37" y="63"/>
                    <a:pt x="52" y="70"/>
                  </a:cubicBezTo>
                  <a:cubicBezTo>
                    <a:pt x="74" y="78"/>
                    <a:pt x="82" y="89"/>
                    <a:pt x="82" y="108"/>
                  </a:cubicBezTo>
                  <a:cubicBezTo>
                    <a:pt x="82" y="126"/>
                    <a:pt x="71" y="141"/>
                    <a:pt x="50" y="145"/>
                  </a:cubicBezTo>
                  <a:cubicBezTo>
                    <a:pt x="50" y="166"/>
                    <a:pt x="50" y="166"/>
                    <a:pt x="50" y="166"/>
                  </a:cubicBezTo>
                  <a:lnTo>
                    <a:pt x="33" y="16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0" name="Freeform 61">
              <a:extLst>
                <a:ext uri="{FF2B5EF4-FFF2-40B4-BE49-F238E27FC236}">
                  <a16:creationId xmlns:a16="http://schemas.microsoft.com/office/drawing/2014/main" id="{994C166B-CFEF-27BE-5D47-46A348F493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086225" y="5154613"/>
              <a:ext cx="1123950" cy="1414462"/>
            </a:xfrm>
            <a:custGeom>
              <a:avLst/>
              <a:gdLst>
                <a:gd name="T0" fmla="*/ 708 w 708"/>
                <a:gd name="T1" fmla="*/ 891 h 891"/>
                <a:gd name="T2" fmla="*/ 0 w 708"/>
                <a:gd name="T3" fmla="*/ 891 h 891"/>
                <a:gd name="T4" fmla="*/ 0 w 708"/>
                <a:gd name="T5" fmla="*/ 0 h 891"/>
                <a:gd name="T6" fmla="*/ 708 w 708"/>
                <a:gd name="T7" fmla="*/ 0 h 891"/>
                <a:gd name="T8" fmla="*/ 708 w 708"/>
                <a:gd name="T9" fmla="*/ 891 h 891"/>
                <a:gd name="T10" fmla="*/ 26 w 708"/>
                <a:gd name="T11" fmla="*/ 863 h 891"/>
                <a:gd name="T12" fmla="*/ 682 w 708"/>
                <a:gd name="T13" fmla="*/ 863 h 891"/>
                <a:gd name="T14" fmla="*/ 682 w 708"/>
                <a:gd name="T15" fmla="*/ 29 h 891"/>
                <a:gd name="T16" fmla="*/ 26 w 708"/>
                <a:gd name="T17" fmla="*/ 29 h 891"/>
                <a:gd name="T18" fmla="*/ 26 w 708"/>
                <a:gd name="T19" fmla="*/ 863 h 89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708" h="891">
                  <a:moveTo>
                    <a:pt x="708" y="891"/>
                  </a:moveTo>
                  <a:lnTo>
                    <a:pt x="0" y="891"/>
                  </a:lnTo>
                  <a:lnTo>
                    <a:pt x="0" y="0"/>
                  </a:lnTo>
                  <a:lnTo>
                    <a:pt x="708" y="0"/>
                  </a:lnTo>
                  <a:lnTo>
                    <a:pt x="708" y="891"/>
                  </a:lnTo>
                  <a:close/>
                  <a:moveTo>
                    <a:pt x="26" y="863"/>
                  </a:moveTo>
                  <a:lnTo>
                    <a:pt x="682" y="863"/>
                  </a:lnTo>
                  <a:lnTo>
                    <a:pt x="682" y="29"/>
                  </a:lnTo>
                  <a:lnTo>
                    <a:pt x="26" y="29"/>
                  </a:lnTo>
                  <a:lnTo>
                    <a:pt x="26" y="86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1" name="Rectangle 62">
              <a:extLst>
                <a:ext uri="{FF2B5EF4-FFF2-40B4-BE49-F238E27FC236}">
                  <a16:creationId xmlns:a16="http://schemas.microsoft.com/office/drawing/2014/main" id="{3071F5F0-BAE0-14D2-98B7-8E4D7C32E7C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3388" y="6072188"/>
              <a:ext cx="373062" cy="1476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2" name="Rectangle 63">
              <a:extLst>
                <a:ext uri="{FF2B5EF4-FFF2-40B4-BE49-F238E27FC236}">
                  <a16:creationId xmlns:a16="http://schemas.microsoft.com/office/drawing/2014/main" id="{AE3B078E-ADD4-110C-0043-E8B8459206F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243388" y="6272213"/>
              <a:ext cx="373062" cy="146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3" name="Rectangle 64">
              <a:extLst>
                <a:ext uri="{FF2B5EF4-FFF2-40B4-BE49-F238E27FC236}">
                  <a16:creationId xmlns:a16="http://schemas.microsoft.com/office/drawing/2014/main" id="{3709F3A1-17CF-14A6-D8C7-9EB7BF5E020F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3125" y="6072188"/>
              <a:ext cx="369887" cy="147637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4" name="Rectangle 65">
              <a:extLst>
                <a:ext uri="{FF2B5EF4-FFF2-40B4-BE49-F238E27FC236}">
                  <a16:creationId xmlns:a16="http://schemas.microsoft.com/office/drawing/2014/main" id="{EF285342-EE05-F5F7-CE62-EF4E9F3718B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683125" y="6272213"/>
              <a:ext cx="369887" cy="146050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45" name="Group 144">
            <a:extLst>
              <a:ext uri="{FF2B5EF4-FFF2-40B4-BE49-F238E27FC236}">
                <a16:creationId xmlns:a16="http://schemas.microsoft.com/office/drawing/2014/main" id="{94583D2B-0DA0-7EDD-507D-1244D517AE2E}"/>
              </a:ext>
            </a:extLst>
          </p:cNvPr>
          <p:cNvGrpSpPr/>
          <p:nvPr/>
        </p:nvGrpSpPr>
        <p:grpSpPr>
          <a:xfrm>
            <a:off x="3690236" y="2785775"/>
            <a:ext cx="488064" cy="411002"/>
            <a:chOff x="-1492539" y="2448750"/>
            <a:chExt cx="935038" cy="787400"/>
          </a:xfrm>
        </p:grpSpPr>
        <p:sp>
          <p:nvSpPr>
            <p:cNvPr id="146" name="Freeform 299">
              <a:extLst>
                <a:ext uri="{FF2B5EF4-FFF2-40B4-BE49-F238E27FC236}">
                  <a16:creationId xmlns:a16="http://schemas.microsoft.com/office/drawing/2014/main" id="{D60A4C4A-D32F-5D34-2284-33290E637177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-1492539" y="2448750"/>
              <a:ext cx="935038" cy="787400"/>
            </a:xfrm>
            <a:custGeom>
              <a:avLst/>
              <a:gdLst>
                <a:gd name="T0" fmla="*/ 496 w 682"/>
                <a:gd name="T1" fmla="*/ 383 h 574"/>
                <a:gd name="T2" fmla="*/ 485 w 682"/>
                <a:gd name="T3" fmla="*/ 398 h 574"/>
                <a:gd name="T4" fmla="*/ 462 w 682"/>
                <a:gd name="T5" fmla="*/ 381 h 574"/>
                <a:gd name="T6" fmla="*/ 500 w 682"/>
                <a:gd name="T7" fmla="*/ 250 h 574"/>
                <a:gd name="T8" fmla="*/ 250 w 682"/>
                <a:gd name="T9" fmla="*/ 0 h 574"/>
                <a:gd name="T10" fmla="*/ 0 w 682"/>
                <a:gd name="T11" fmla="*/ 250 h 574"/>
                <a:gd name="T12" fmla="*/ 250 w 682"/>
                <a:gd name="T13" fmla="*/ 499 h 574"/>
                <a:gd name="T14" fmla="*/ 445 w 682"/>
                <a:gd name="T15" fmla="*/ 405 h 574"/>
                <a:gd name="T16" fmla="*/ 468 w 682"/>
                <a:gd name="T17" fmla="*/ 422 h 574"/>
                <a:gd name="T18" fmla="*/ 455 w 682"/>
                <a:gd name="T19" fmla="*/ 438 h 574"/>
                <a:gd name="T20" fmla="*/ 641 w 682"/>
                <a:gd name="T21" fmla="*/ 574 h 574"/>
                <a:gd name="T22" fmla="*/ 682 w 682"/>
                <a:gd name="T23" fmla="*/ 518 h 574"/>
                <a:gd name="T24" fmla="*/ 496 w 682"/>
                <a:gd name="T25" fmla="*/ 383 h 574"/>
                <a:gd name="T26" fmla="*/ 250 w 682"/>
                <a:gd name="T27" fmla="*/ 468 h 574"/>
                <a:gd name="T28" fmla="*/ 31 w 682"/>
                <a:gd name="T29" fmla="*/ 250 h 574"/>
                <a:gd name="T30" fmla="*/ 250 w 682"/>
                <a:gd name="T31" fmla="*/ 31 h 574"/>
                <a:gd name="T32" fmla="*/ 468 w 682"/>
                <a:gd name="T33" fmla="*/ 250 h 574"/>
                <a:gd name="T34" fmla="*/ 250 w 682"/>
                <a:gd name="T35" fmla="*/ 468 h 57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</a:cxnLst>
              <a:rect l="0" t="0" r="r" b="b"/>
              <a:pathLst>
                <a:path w="682" h="574">
                  <a:moveTo>
                    <a:pt x="496" y="383"/>
                  </a:moveTo>
                  <a:cubicBezTo>
                    <a:pt x="485" y="398"/>
                    <a:pt x="485" y="398"/>
                    <a:pt x="485" y="398"/>
                  </a:cubicBezTo>
                  <a:cubicBezTo>
                    <a:pt x="462" y="381"/>
                    <a:pt x="462" y="381"/>
                    <a:pt x="462" y="381"/>
                  </a:cubicBezTo>
                  <a:cubicBezTo>
                    <a:pt x="486" y="343"/>
                    <a:pt x="500" y="298"/>
                    <a:pt x="500" y="250"/>
                  </a:cubicBezTo>
                  <a:cubicBezTo>
                    <a:pt x="500" y="112"/>
                    <a:pt x="388" y="0"/>
                    <a:pt x="250" y="0"/>
                  </a:cubicBezTo>
                  <a:cubicBezTo>
                    <a:pt x="112" y="0"/>
                    <a:pt x="0" y="112"/>
                    <a:pt x="0" y="250"/>
                  </a:cubicBezTo>
                  <a:cubicBezTo>
                    <a:pt x="0" y="387"/>
                    <a:pt x="112" y="499"/>
                    <a:pt x="250" y="499"/>
                  </a:cubicBezTo>
                  <a:cubicBezTo>
                    <a:pt x="329" y="499"/>
                    <a:pt x="399" y="463"/>
                    <a:pt x="445" y="405"/>
                  </a:cubicBezTo>
                  <a:cubicBezTo>
                    <a:pt x="468" y="422"/>
                    <a:pt x="468" y="422"/>
                    <a:pt x="468" y="422"/>
                  </a:cubicBezTo>
                  <a:cubicBezTo>
                    <a:pt x="455" y="438"/>
                    <a:pt x="455" y="438"/>
                    <a:pt x="455" y="438"/>
                  </a:cubicBezTo>
                  <a:cubicBezTo>
                    <a:pt x="641" y="574"/>
                    <a:pt x="641" y="574"/>
                    <a:pt x="641" y="574"/>
                  </a:cubicBezTo>
                  <a:cubicBezTo>
                    <a:pt x="682" y="518"/>
                    <a:pt x="682" y="518"/>
                    <a:pt x="682" y="518"/>
                  </a:cubicBezTo>
                  <a:lnTo>
                    <a:pt x="496" y="383"/>
                  </a:lnTo>
                  <a:close/>
                  <a:moveTo>
                    <a:pt x="250" y="468"/>
                  </a:moveTo>
                  <a:cubicBezTo>
                    <a:pt x="129" y="468"/>
                    <a:pt x="31" y="370"/>
                    <a:pt x="31" y="250"/>
                  </a:cubicBezTo>
                  <a:cubicBezTo>
                    <a:pt x="31" y="129"/>
                    <a:pt x="129" y="31"/>
                    <a:pt x="250" y="31"/>
                  </a:cubicBezTo>
                  <a:cubicBezTo>
                    <a:pt x="371" y="31"/>
                    <a:pt x="468" y="129"/>
                    <a:pt x="468" y="250"/>
                  </a:cubicBezTo>
                  <a:cubicBezTo>
                    <a:pt x="468" y="370"/>
                    <a:pt x="371" y="468"/>
                    <a:pt x="250" y="46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grpSp>
          <p:nvGrpSpPr>
            <p:cNvPr id="147" name="Group 146">
              <a:extLst>
                <a:ext uri="{FF2B5EF4-FFF2-40B4-BE49-F238E27FC236}">
                  <a16:creationId xmlns:a16="http://schemas.microsoft.com/office/drawing/2014/main" id="{5E5505B3-FC54-6B08-2144-BEB8AE2493DC}"/>
                </a:ext>
              </a:extLst>
            </p:cNvPr>
            <p:cNvGrpSpPr/>
            <p:nvPr/>
          </p:nvGrpSpPr>
          <p:grpSpPr>
            <a:xfrm>
              <a:off x="-1314147" y="2582425"/>
              <a:ext cx="332566" cy="417007"/>
              <a:chOff x="-1786420" y="2625180"/>
              <a:chExt cx="594974" cy="746042"/>
            </a:xfrm>
          </p:grpSpPr>
          <p:sp>
            <p:nvSpPr>
              <p:cNvPr id="148" name="AutoShape 3">
                <a:extLst>
                  <a:ext uri="{FF2B5EF4-FFF2-40B4-BE49-F238E27FC236}">
                    <a16:creationId xmlns:a16="http://schemas.microsoft.com/office/drawing/2014/main" id="{180E5A60-848B-2D3E-7843-0A641170D109}"/>
                  </a:ext>
                </a:extLst>
              </p:cNvPr>
              <p:cNvSpPr>
                <a:spLocks noChangeAspect="1" noChangeArrowheads="1" noTextEdit="1"/>
              </p:cNvSpPr>
              <p:nvPr/>
            </p:nvSpPr>
            <p:spPr bwMode="auto">
              <a:xfrm>
                <a:off x="-1785258" y="2626342"/>
                <a:ext cx="592650" cy="74488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49" name="Freeform 5">
                <a:extLst>
                  <a:ext uri="{FF2B5EF4-FFF2-40B4-BE49-F238E27FC236}">
                    <a16:creationId xmlns:a16="http://schemas.microsoft.com/office/drawing/2014/main" id="{3B165435-FEF4-2192-2929-E836BCFF185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-1571439" y="2704781"/>
                <a:ext cx="164431" cy="330025"/>
              </a:xfrm>
              <a:custGeom>
                <a:avLst/>
                <a:gdLst>
                  <a:gd name="T0" fmla="*/ 49 w 119"/>
                  <a:gd name="T1" fmla="*/ 239 h 239"/>
                  <a:gd name="T2" fmla="*/ 49 w 119"/>
                  <a:gd name="T3" fmla="*/ 211 h 239"/>
                  <a:gd name="T4" fmla="*/ 0 w 119"/>
                  <a:gd name="T5" fmla="*/ 194 h 239"/>
                  <a:gd name="T6" fmla="*/ 11 w 119"/>
                  <a:gd name="T7" fmla="*/ 162 h 239"/>
                  <a:gd name="T8" fmla="*/ 55 w 119"/>
                  <a:gd name="T9" fmla="*/ 177 h 239"/>
                  <a:gd name="T10" fmla="*/ 80 w 119"/>
                  <a:gd name="T11" fmla="*/ 159 h 239"/>
                  <a:gd name="T12" fmla="*/ 53 w 119"/>
                  <a:gd name="T13" fmla="*/ 134 h 239"/>
                  <a:gd name="T14" fmla="*/ 7 w 119"/>
                  <a:gd name="T15" fmla="*/ 80 h 239"/>
                  <a:gd name="T16" fmla="*/ 50 w 119"/>
                  <a:gd name="T17" fmla="*/ 28 h 239"/>
                  <a:gd name="T18" fmla="*/ 50 w 119"/>
                  <a:gd name="T19" fmla="*/ 0 h 239"/>
                  <a:gd name="T20" fmla="*/ 75 w 119"/>
                  <a:gd name="T21" fmla="*/ 0 h 239"/>
                  <a:gd name="T22" fmla="*/ 75 w 119"/>
                  <a:gd name="T23" fmla="*/ 26 h 239"/>
                  <a:gd name="T24" fmla="*/ 119 w 119"/>
                  <a:gd name="T25" fmla="*/ 38 h 239"/>
                  <a:gd name="T26" fmla="*/ 108 w 119"/>
                  <a:gd name="T27" fmla="*/ 69 h 239"/>
                  <a:gd name="T28" fmla="*/ 68 w 119"/>
                  <a:gd name="T29" fmla="*/ 59 h 239"/>
                  <a:gd name="T30" fmla="*/ 46 w 119"/>
                  <a:gd name="T31" fmla="*/ 75 h 239"/>
                  <a:gd name="T32" fmla="*/ 76 w 119"/>
                  <a:gd name="T33" fmla="*/ 100 h 239"/>
                  <a:gd name="T34" fmla="*/ 119 w 119"/>
                  <a:gd name="T35" fmla="*/ 155 h 239"/>
                  <a:gd name="T36" fmla="*/ 73 w 119"/>
                  <a:gd name="T37" fmla="*/ 209 h 239"/>
                  <a:gd name="T38" fmla="*/ 73 w 119"/>
                  <a:gd name="T39" fmla="*/ 239 h 239"/>
                  <a:gd name="T40" fmla="*/ 49 w 119"/>
                  <a:gd name="T41" fmla="*/ 239 h 23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</a:cxnLst>
                <a:rect l="0" t="0" r="r" b="b"/>
                <a:pathLst>
                  <a:path w="119" h="239">
                    <a:moveTo>
                      <a:pt x="49" y="239"/>
                    </a:moveTo>
                    <a:cubicBezTo>
                      <a:pt x="49" y="211"/>
                      <a:pt x="49" y="211"/>
                      <a:pt x="49" y="211"/>
                    </a:cubicBezTo>
                    <a:cubicBezTo>
                      <a:pt x="32" y="210"/>
                      <a:pt x="10" y="200"/>
                      <a:pt x="0" y="194"/>
                    </a:cubicBezTo>
                    <a:cubicBezTo>
                      <a:pt x="11" y="162"/>
                      <a:pt x="11" y="162"/>
                      <a:pt x="11" y="162"/>
                    </a:cubicBezTo>
                    <a:cubicBezTo>
                      <a:pt x="22" y="169"/>
                      <a:pt x="39" y="177"/>
                      <a:pt x="55" y="177"/>
                    </a:cubicBezTo>
                    <a:cubicBezTo>
                      <a:pt x="70" y="177"/>
                      <a:pt x="80" y="171"/>
                      <a:pt x="80" y="159"/>
                    </a:cubicBezTo>
                    <a:cubicBezTo>
                      <a:pt x="80" y="148"/>
                      <a:pt x="71" y="141"/>
                      <a:pt x="53" y="134"/>
                    </a:cubicBezTo>
                    <a:cubicBezTo>
                      <a:pt x="25" y="123"/>
                      <a:pt x="7" y="109"/>
                      <a:pt x="7" y="80"/>
                    </a:cubicBezTo>
                    <a:cubicBezTo>
                      <a:pt x="7" y="54"/>
                      <a:pt x="23" y="34"/>
                      <a:pt x="50" y="28"/>
                    </a:cubicBezTo>
                    <a:cubicBezTo>
                      <a:pt x="50" y="0"/>
                      <a:pt x="50" y="0"/>
                      <a:pt x="50" y="0"/>
                    </a:cubicBezTo>
                    <a:cubicBezTo>
                      <a:pt x="75" y="0"/>
                      <a:pt x="75" y="0"/>
                      <a:pt x="75" y="0"/>
                    </a:cubicBezTo>
                    <a:cubicBezTo>
                      <a:pt x="75" y="26"/>
                      <a:pt x="75" y="26"/>
                      <a:pt x="75" y="26"/>
                    </a:cubicBezTo>
                    <a:cubicBezTo>
                      <a:pt x="92" y="27"/>
                      <a:pt x="110" y="34"/>
                      <a:pt x="119" y="38"/>
                    </a:cubicBezTo>
                    <a:cubicBezTo>
                      <a:pt x="108" y="69"/>
                      <a:pt x="108" y="69"/>
                      <a:pt x="108" y="69"/>
                    </a:cubicBezTo>
                    <a:cubicBezTo>
                      <a:pt x="102" y="66"/>
                      <a:pt x="86" y="59"/>
                      <a:pt x="68" y="59"/>
                    </a:cubicBezTo>
                    <a:cubicBezTo>
                      <a:pt x="51" y="59"/>
                      <a:pt x="46" y="67"/>
                      <a:pt x="46" y="75"/>
                    </a:cubicBezTo>
                    <a:cubicBezTo>
                      <a:pt x="46" y="85"/>
                      <a:pt x="55" y="91"/>
                      <a:pt x="76" y="100"/>
                    </a:cubicBezTo>
                    <a:cubicBezTo>
                      <a:pt x="107" y="112"/>
                      <a:pt x="119" y="128"/>
                      <a:pt x="119" y="155"/>
                    </a:cubicBezTo>
                    <a:cubicBezTo>
                      <a:pt x="119" y="181"/>
                      <a:pt x="103" y="203"/>
                      <a:pt x="73" y="209"/>
                    </a:cubicBezTo>
                    <a:cubicBezTo>
                      <a:pt x="73" y="239"/>
                      <a:pt x="73" y="239"/>
                      <a:pt x="73" y="239"/>
                    </a:cubicBezTo>
                    <a:lnTo>
                      <a:pt x="49" y="239"/>
                    </a:lnTo>
                    <a:close/>
                  </a:path>
                </a:pathLst>
              </a:custGeom>
              <a:solidFill>
                <a:schemeClr val="tx2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0" name="Freeform 6">
                <a:extLst>
                  <a:ext uri="{FF2B5EF4-FFF2-40B4-BE49-F238E27FC236}">
                    <a16:creationId xmlns:a16="http://schemas.microsoft.com/office/drawing/2014/main" id="{C2C8124A-986E-CAE6-CBCC-F9F8202E5203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-1786420" y="2625180"/>
                <a:ext cx="594974" cy="744880"/>
              </a:xfrm>
              <a:custGeom>
                <a:avLst/>
                <a:gdLst>
                  <a:gd name="T0" fmla="*/ 1024 w 1024"/>
                  <a:gd name="T1" fmla="*/ 1282 h 1282"/>
                  <a:gd name="T2" fmla="*/ 0 w 1024"/>
                  <a:gd name="T3" fmla="*/ 1282 h 1282"/>
                  <a:gd name="T4" fmla="*/ 0 w 1024"/>
                  <a:gd name="T5" fmla="*/ 0 h 1282"/>
                  <a:gd name="T6" fmla="*/ 1024 w 1024"/>
                  <a:gd name="T7" fmla="*/ 0 h 1282"/>
                  <a:gd name="T8" fmla="*/ 1024 w 1024"/>
                  <a:gd name="T9" fmla="*/ 1282 h 1282"/>
                  <a:gd name="T10" fmla="*/ 38 w 1024"/>
                  <a:gd name="T11" fmla="*/ 1244 h 1282"/>
                  <a:gd name="T12" fmla="*/ 986 w 1024"/>
                  <a:gd name="T13" fmla="*/ 1244 h 1282"/>
                  <a:gd name="T14" fmla="*/ 986 w 1024"/>
                  <a:gd name="T15" fmla="*/ 38 h 1282"/>
                  <a:gd name="T16" fmla="*/ 38 w 1024"/>
                  <a:gd name="T17" fmla="*/ 38 h 1282"/>
                  <a:gd name="T18" fmla="*/ 38 w 1024"/>
                  <a:gd name="T19" fmla="*/ 1244 h 128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</a:cxnLst>
                <a:rect l="0" t="0" r="r" b="b"/>
                <a:pathLst>
                  <a:path w="1024" h="1282">
                    <a:moveTo>
                      <a:pt x="1024" y="1282"/>
                    </a:moveTo>
                    <a:lnTo>
                      <a:pt x="0" y="1282"/>
                    </a:lnTo>
                    <a:lnTo>
                      <a:pt x="0" y="0"/>
                    </a:lnTo>
                    <a:lnTo>
                      <a:pt x="1024" y="0"/>
                    </a:lnTo>
                    <a:lnTo>
                      <a:pt x="1024" y="1282"/>
                    </a:lnTo>
                    <a:close/>
                    <a:moveTo>
                      <a:pt x="38" y="1244"/>
                    </a:moveTo>
                    <a:lnTo>
                      <a:pt x="986" y="1244"/>
                    </a:lnTo>
                    <a:lnTo>
                      <a:pt x="986" y="38"/>
                    </a:lnTo>
                    <a:lnTo>
                      <a:pt x="38" y="38"/>
                    </a:lnTo>
                    <a:lnTo>
                      <a:pt x="38" y="1244"/>
                    </a:ln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1" name="Rectangle 7">
                <a:extLst>
                  <a:ext uri="{FF2B5EF4-FFF2-40B4-BE49-F238E27FC236}">
                    <a16:creationId xmlns:a16="http://schemas.microsoft.com/office/drawing/2014/main" id="{EDB72AFD-4815-CC6A-9902-9A7883C5535F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702171" y="3107435"/>
                <a:ext cx="195807" cy="7727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2" name="Rectangle 8">
                <a:extLst>
                  <a:ext uri="{FF2B5EF4-FFF2-40B4-BE49-F238E27FC236}">
                    <a16:creationId xmlns:a16="http://schemas.microsoft.com/office/drawing/2014/main" id="{CF391D9F-BFCD-5CB9-7FBD-F76EE27250A4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702171" y="3213763"/>
                <a:ext cx="195807" cy="7727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3" name="Rectangle 9">
                <a:extLst>
                  <a:ext uri="{FF2B5EF4-FFF2-40B4-BE49-F238E27FC236}">
                    <a16:creationId xmlns:a16="http://schemas.microsoft.com/office/drawing/2014/main" id="{3F21DD9F-D27F-C854-AEFB-B4014A726CD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471502" y="3107435"/>
                <a:ext cx="195807" cy="7727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  <p:sp>
            <p:nvSpPr>
              <p:cNvPr id="154" name="Rectangle 10">
                <a:extLst>
                  <a:ext uri="{FF2B5EF4-FFF2-40B4-BE49-F238E27FC236}">
                    <a16:creationId xmlns:a16="http://schemas.microsoft.com/office/drawing/2014/main" id="{C771092E-BC70-7BB4-3F9D-A43BD176FA1A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-1471502" y="3213763"/>
                <a:ext cx="195807" cy="77277"/>
              </a:xfrm>
              <a:prstGeom prst="rect">
                <a:avLst/>
              </a:prstGeom>
              <a:solidFill>
                <a:schemeClr val="tx1"/>
              </a:soli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/>
              </a:p>
            </p:txBody>
          </p:sp>
        </p:grpSp>
      </p:grpSp>
      <p:grpSp>
        <p:nvGrpSpPr>
          <p:cNvPr id="155" name="Group 154">
            <a:extLst>
              <a:ext uri="{FF2B5EF4-FFF2-40B4-BE49-F238E27FC236}">
                <a16:creationId xmlns:a16="http://schemas.microsoft.com/office/drawing/2014/main" id="{942A107C-6959-732D-AFAC-30298427EFFB}"/>
              </a:ext>
            </a:extLst>
          </p:cNvPr>
          <p:cNvGrpSpPr/>
          <p:nvPr/>
        </p:nvGrpSpPr>
        <p:grpSpPr>
          <a:xfrm>
            <a:off x="3691820" y="4400364"/>
            <a:ext cx="358393" cy="421953"/>
            <a:chOff x="739496" y="3429000"/>
            <a:chExt cx="877888" cy="1033576"/>
          </a:xfrm>
        </p:grpSpPr>
        <p:sp>
          <p:nvSpPr>
            <p:cNvPr id="156" name="Freeform 71">
              <a:extLst>
                <a:ext uri="{FF2B5EF4-FFF2-40B4-BE49-F238E27FC236}">
                  <a16:creationId xmlns:a16="http://schemas.microsoft.com/office/drawing/2014/main" id="{5DC2F628-FC90-DE5D-BE25-ABD8EADEAB1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939521" y="3429000"/>
              <a:ext cx="461963" cy="625475"/>
            </a:xfrm>
            <a:custGeom>
              <a:avLst/>
              <a:gdLst>
                <a:gd name="T0" fmla="*/ 255 w 265"/>
                <a:gd name="T1" fmla="*/ 199 h 359"/>
                <a:gd name="T2" fmla="*/ 239 w 265"/>
                <a:gd name="T3" fmla="*/ 177 h 359"/>
                <a:gd name="T4" fmla="*/ 234 w 265"/>
                <a:gd name="T5" fmla="*/ 172 h 359"/>
                <a:gd name="T6" fmla="*/ 235 w 265"/>
                <a:gd name="T7" fmla="*/ 170 h 359"/>
                <a:gd name="T8" fmla="*/ 182 w 265"/>
                <a:gd name="T9" fmla="*/ 36 h 359"/>
                <a:gd name="T10" fmla="*/ 127 w 265"/>
                <a:gd name="T11" fmla="*/ 2 h 359"/>
                <a:gd name="T12" fmla="*/ 75 w 265"/>
                <a:gd name="T13" fmla="*/ 38 h 359"/>
                <a:gd name="T14" fmla="*/ 18 w 265"/>
                <a:gd name="T15" fmla="*/ 173 h 359"/>
                <a:gd name="T16" fmla="*/ 22 w 265"/>
                <a:gd name="T17" fmla="*/ 185 h 359"/>
                <a:gd name="T18" fmla="*/ 10 w 265"/>
                <a:gd name="T19" fmla="*/ 194 h 359"/>
                <a:gd name="T20" fmla="*/ 2 w 265"/>
                <a:gd name="T21" fmla="*/ 228 h 359"/>
                <a:gd name="T22" fmla="*/ 3 w 265"/>
                <a:gd name="T23" fmla="*/ 229 h 359"/>
                <a:gd name="T24" fmla="*/ 28 w 265"/>
                <a:gd name="T25" fmla="*/ 261 h 359"/>
                <a:gd name="T26" fmla="*/ 125 w 265"/>
                <a:gd name="T27" fmla="*/ 359 h 359"/>
                <a:gd name="T28" fmla="*/ 224 w 265"/>
                <a:gd name="T29" fmla="*/ 262 h 359"/>
                <a:gd name="T30" fmla="*/ 239 w 265"/>
                <a:gd name="T31" fmla="*/ 254 h 359"/>
                <a:gd name="T32" fmla="*/ 255 w 265"/>
                <a:gd name="T33" fmla="*/ 232 h 359"/>
                <a:gd name="T34" fmla="*/ 255 w 265"/>
                <a:gd name="T35" fmla="*/ 199 h 359"/>
                <a:gd name="T36" fmla="*/ 211 w 265"/>
                <a:gd name="T37" fmla="*/ 250 h 359"/>
                <a:gd name="T38" fmla="*/ 209 w 265"/>
                <a:gd name="T39" fmla="*/ 263 h 359"/>
                <a:gd name="T40" fmla="*/ 151 w 265"/>
                <a:gd name="T41" fmla="*/ 285 h 359"/>
                <a:gd name="T42" fmla="*/ 140 w 265"/>
                <a:gd name="T43" fmla="*/ 277 h 359"/>
                <a:gd name="T44" fmla="*/ 121 w 265"/>
                <a:gd name="T45" fmla="*/ 277 h 359"/>
                <a:gd name="T46" fmla="*/ 108 w 265"/>
                <a:gd name="T47" fmla="*/ 291 h 359"/>
                <a:gd name="T48" fmla="*/ 121 w 265"/>
                <a:gd name="T49" fmla="*/ 304 h 359"/>
                <a:gd name="T50" fmla="*/ 140 w 265"/>
                <a:gd name="T51" fmla="*/ 304 h 359"/>
                <a:gd name="T52" fmla="*/ 150 w 265"/>
                <a:gd name="T53" fmla="*/ 297 h 359"/>
                <a:gd name="T54" fmla="*/ 204 w 265"/>
                <a:gd name="T55" fmla="*/ 281 h 359"/>
                <a:gd name="T56" fmla="*/ 125 w 265"/>
                <a:gd name="T57" fmla="*/ 343 h 359"/>
                <a:gd name="T58" fmla="*/ 42 w 265"/>
                <a:gd name="T59" fmla="*/ 252 h 359"/>
                <a:gd name="T60" fmla="*/ 41 w 265"/>
                <a:gd name="T61" fmla="*/ 246 h 359"/>
                <a:gd name="T62" fmla="*/ 35 w 265"/>
                <a:gd name="T63" fmla="*/ 246 h 359"/>
                <a:gd name="T64" fmla="*/ 18 w 265"/>
                <a:gd name="T65" fmla="*/ 225 h 359"/>
                <a:gd name="T66" fmla="*/ 22 w 265"/>
                <a:gd name="T67" fmla="*/ 204 h 359"/>
                <a:gd name="T68" fmla="*/ 28 w 265"/>
                <a:gd name="T69" fmla="*/ 200 h 359"/>
                <a:gd name="T70" fmla="*/ 38 w 265"/>
                <a:gd name="T71" fmla="*/ 223 h 359"/>
                <a:gd name="T72" fmla="*/ 119 w 265"/>
                <a:gd name="T73" fmla="*/ 142 h 359"/>
                <a:gd name="T74" fmla="*/ 169 w 265"/>
                <a:gd name="T75" fmla="*/ 110 h 359"/>
                <a:gd name="T76" fmla="*/ 194 w 265"/>
                <a:gd name="T77" fmla="*/ 147 h 359"/>
                <a:gd name="T78" fmla="*/ 211 w 265"/>
                <a:gd name="T79" fmla="*/ 185 h 359"/>
                <a:gd name="T80" fmla="*/ 211 w 265"/>
                <a:gd name="T81" fmla="*/ 250 h 3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</a:cxnLst>
              <a:rect l="0" t="0" r="r" b="b"/>
              <a:pathLst>
                <a:path w="265" h="359">
                  <a:moveTo>
                    <a:pt x="255" y="199"/>
                  </a:moveTo>
                  <a:cubicBezTo>
                    <a:pt x="255" y="199"/>
                    <a:pt x="257" y="183"/>
                    <a:pt x="239" y="177"/>
                  </a:cubicBezTo>
                  <a:cubicBezTo>
                    <a:pt x="239" y="177"/>
                    <a:pt x="238" y="175"/>
                    <a:pt x="234" y="172"/>
                  </a:cubicBezTo>
                  <a:cubicBezTo>
                    <a:pt x="234" y="171"/>
                    <a:pt x="235" y="171"/>
                    <a:pt x="235" y="170"/>
                  </a:cubicBezTo>
                  <a:cubicBezTo>
                    <a:pt x="265" y="73"/>
                    <a:pt x="182" y="36"/>
                    <a:pt x="182" y="36"/>
                  </a:cubicBezTo>
                  <a:cubicBezTo>
                    <a:pt x="182" y="0"/>
                    <a:pt x="127" y="2"/>
                    <a:pt x="127" y="2"/>
                  </a:cubicBezTo>
                  <a:cubicBezTo>
                    <a:pt x="74" y="2"/>
                    <a:pt x="75" y="38"/>
                    <a:pt x="75" y="38"/>
                  </a:cubicBezTo>
                  <a:cubicBezTo>
                    <a:pt x="11" y="79"/>
                    <a:pt x="9" y="134"/>
                    <a:pt x="18" y="173"/>
                  </a:cubicBezTo>
                  <a:cubicBezTo>
                    <a:pt x="18" y="174"/>
                    <a:pt x="19" y="178"/>
                    <a:pt x="22" y="185"/>
                  </a:cubicBezTo>
                  <a:cubicBezTo>
                    <a:pt x="18" y="187"/>
                    <a:pt x="14" y="190"/>
                    <a:pt x="10" y="194"/>
                  </a:cubicBezTo>
                  <a:cubicBezTo>
                    <a:pt x="3" y="202"/>
                    <a:pt x="0" y="214"/>
                    <a:pt x="2" y="228"/>
                  </a:cubicBezTo>
                  <a:cubicBezTo>
                    <a:pt x="3" y="229"/>
                    <a:pt x="3" y="229"/>
                    <a:pt x="3" y="229"/>
                  </a:cubicBezTo>
                  <a:cubicBezTo>
                    <a:pt x="5" y="239"/>
                    <a:pt x="14" y="257"/>
                    <a:pt x="28" y="261"/>
                  </a:cubicBezTo>
                  <a:cubicBezTo>
                    <a:pt x="35" y="282"/>
                    <a:pt x="63" y="359"/>
                    <a:pt x="125" y="359"/>
                  </a:cubicBezTo>
                  <a:cubicBezTo>
                    <a:pt x="126" y="359"/>
                    <a:pt x="207" y="358"/>
                    <a:pt x="224" y="262"/>
                  </a:cubicBezTo>
                  <a:cubicBezTo>
                    <a:pt x="235" y="261"/>
                    <a:pt x="239" y="254"/>
                    <a:pt x="239" y="254"/>
                  </a:cubicBezTo>
                  <a:cubicBezTo>
                    <a:pt x="257" y="248"/>
                    <a:pt x="255" y="232"/>
                    <a:pt x="255" y="232"/>
                  </a:cubicBezTo>
                  <a:lnTo>
                    <a:pt x="255" y="199"/>
                  </a:lnTo>
                  <a:close/>
                  <a:moveTo>
                    <a:pt x="211" y="250"/>
                  </a:moveTo>
                  <a:cubicBezTo>
                    <a:pt x="211" y="254"/>
                    <a:pt x="210" y="259"/>
                    <a:pt x="209" y="263"/>
                  </a:cubicBezTo>
                  <a:cubicBezTo>
                    <a:pt x="190" y="277"/>
                    <a:pt x="166" y="283"/>
                    <a:pt x="151" y="285"/>
                  </a:cubicBezTo>
                  <a:cubicBezTo>
                    <a:pt x="149" y="280"/>
                    <a:pt x="145" y="277"/>
                    <a:pt x="140" y="277"/>
                  </a:cubicBezTo>
                  <a:cubicBezTo>
                    <a:pt x="121" y="277"/>
                    <a:pt x="121" y="277"/>
                    <a:pt x="121" y="277"/>
                  </a:cubicBezTo>
                  <a:cubicBezTo>
                    <a:pt x="114" y="277"/>
                    <a:pt x="108" y="283"/>
                    <a:pt x="108" y="291"/>
                  </a:cubicBezTo>
                  <a:cubicBezTo>
                    <a:pt x="108" y="298"/>
                    <a:pt x="114" y="304"/>
                    <a:pt x="121" y="304"/>
                  </a:cubicBezTo>
                  <a:cubicBezTo>
                    <a:pt x="140" y="304"/>
                    <a:pt x="140" y="304"/>
                    <a:pt x="140" y="304"/>
                  </a:cubicBezTo>
                  <a:cubicBezTo>
                    <a:pt x="144" y="304"/>
                    <a:pt x="148" y="301"/>
                    <a:pt x="150" y="297"/>
                  </a:cubicBezTo>
                  <a:cubicBezTo>
                    <a:pt x="164" y="296"/>
                    <a:pt x="185" y="291"/>
                    <a:pt x="204" y="281"/>
                  </a:cubicBezTo>
                  <a:cubicBezTo>
                    <a:pt x="182" y="340"/>
                    <a:pt x="127" y="343"/>
                    <a:pt x="125" y="343"/>
                  </a:cubicBezTo>
                  <a:cubicBezTo>
                    <a:pt x="67" y="343"/>
                    <a:pt x="43" y="253"/>
                    <a:pt x="42" y="252"/>
                  </a:cubicBezTo>
                  <a:cubicBezTo>
                    <a:pt x="41" y="246"/>
                    <a:pt x="41" y="246"/>
                    <a:pt x="41" y="246"/>
                  </a:cubicBezTo>
                  <a:cubicBezTo>
                    <a:pt x="35" y="246"/>
                    <a:pt x="35" y="246"/>
                    <a:pt x="35" y="246"/>
                  </a:cubicBezTo>
                  <a:cubicBezTo>
                    <a:pt x="26" y="246"/>
                    <a:pt x="20" y="232"/>
                    <a:pt x="18" y="225"/>
                  </a:cubicBezTo>
                  <a:cubicBezTo>
                    <a:pt x="17" y="216"/>
                    <a:pt x="18" y="209"/>
                    <a:pt x="22" y="204"/>
                  </a:cubicBezTo>
                  <a:cubicBezTo>
                    <a:pt x="24" y="202"/>
                    <a:pt x="26" y="201"/>
                    <a:pt x="28" y="200"/>
                  </a:cubicBezTo>
                  <a:cubicBezTo>
                    <a:pt x="31" y="207"/>
                    <a:pt x="34" y="215"/>
                    <a:pt x="38" y="223"/>
                  </a:cubicBezTo>
                  <a:cubicBezTo>
                    <a:pt x="29" y="149"/>
                    <a:pt x="119" y="142"/>
                    <a:pt x="119" y="142"/>
                  </a:cubicBezTo>
                  <a:cubicBezTo>
                    <a:pt x="156" y="138"/>
                    <a:pt x="169" y="110"/>
                    <a:pt x="169" y="110"/>
                  </a:cubicBezTo>
                  <a:cubicBezTo>
                    <a:pt x="168" y="129"/>
                    <a:pt x="194" y="147"/>
                    <a:pt x="194" y="147"/>
                  </a:cubicBezTo>
                  <a:cubicBezTo>
                    <a:pt x="206" y="157"/>
                    <a:pt x="210" y="172"/>
                    <a:pt x="211" y="185"/>
                  </a:cubicBezTo>
                  <a:lnTo>
                    <a:pt x="211" y="25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57" name="Freeform 102">
              <a:extLst>
                <a:ext uri="{FF2B5EF4-FFF2-40B4-BE49-F238E27FC236}">
                  <a16:creationId xmlns:a16="http://schemas.microsoft.com/office/drawing/2014/main" id="{6C653AFF-807E-920F-5B3E-0BFF1E19D5D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39496" y="3981563"/>
              <a:ext cx="877888" cy="481013"/>
            </a:xfrm>
            <a:custGeom>
              <a:avLst/>
              <a:gdLst>
                <a:gd name="T0" fmla="*/ 478 w 504"/>
                <a:gd name="T1" fmla="*/ 135 h 276"/>
                <a:gd name="T2" fmla="*/ 421 w 504"/>
                <a:gd name="T3" fmla="*/ 77 h 276"/>
                <a:gd name="T4" fmla="*/ 322 w 504"/>
                <a:gd name="T5" fmla="*/ 45 h 276"/>
                <a:gd name="T6" fmla="*/ 317 w 504"/>
                <a:gd name="T7" fmla="*/ 0 h 276"/>
                <a:gd name="T8" fmla="*/ 303 w 504"/>
                <a:gd name="T9" fmla="*/ 16 h 276"/>
                <a:gd name="T10" fmla="*/ 308 w 504"/>
                <a:gd name="T11" fmla="*/ 64 h 276"/>
                <a:gd name="T12" fmla="*/ 286 w 504"/>
                <a:gd name="T13" fmla="*/ 103 h 276"/>
                <a:gd name="T14" fmla="*/ 214 w 504"/>
                <a:gd name="T15" fmla="*/ 104 h 276"/>
                <a:gd name="T16" fmla="*/ 214 w 504"/>
                <a:gd name="T17" fmla="*/ 104 h 276"/>
                <a:gd name="T18" fmla="*/ 191 w 504"/>
                <a:gd name="T19" fmla="*/ 60 h 276"/>
                <a:gd name="T20" fmla="*/ 195 w 504"/>
                <a:gd name="T21" fmla="*/ 15 h 276"/>
                <a:gd name="T22" fmla="*/ 181 w 504"/>
                <a:gd name="T23" fmla="*/ 0 h 276"/>
                <a:gd name="T24" fmla="*/ 177 w 504"/>
                <a:gd name="T25" fmla="*/ 45 h 276"/>
                <a:gd name="T26" fmla="*/ 78 w 504"/>
                <a:gd name="T27" fmla="*/ 77 h 276"/>
                <a:gd name="T28" fmla="*/ 21 w 504"/>
                <a:gd name="T29" fmla="*/ 135 h 276"/>
                <a:gd name="T30" fmla="*/ 0 w 504"/>
                <a:gd name="T31" fmla="*/ 276 h 276"/>
                <a:gd name="T32" fmla="*/ 504 w 504"/>
                <a:gd name="T33" fmla="*/ 276 h 276"/>
                <a:gd name="T34" fmla="*/ 478 w 504"/>
                <a:gd name="T35" fmla="*/ 135 h 276"/>
                <a:gd name="T36" fmla="*/ 252 w 504"/>
                <a:gd name="T37" fmla="*/ 164 h 276"/>
                <a:gd name="T38" fmla="*/ 247 w 504"/>
                <a:gd name="T39" fmla="*/ 164 h 276"/>
                <a:gd name="T40" fmla="*/ 138 w 504"/>
                <a:gd name="T41" fmla="*/ 75 h 276"/>
                <a:gd name="T42" fmla="*/ 159 w 504"/>
                <a:gd name="T43" fmla="*/ 70 h 276"/>
                <a:gd name="T44" fmla="*/ 248 w 504"/>
                <a:gd name="T45" fmla="*/ 142 h 276"/>
                <a:gd name="T46" fmla="*/ 249 w 504"/>
                <a:gd name="T47" fmla="*/ 142 h 276"/>
                <a:gd name="T48" fmla="*/ 336 w 504"/>
                <a:gd name="T49" fmla="*/ 70 h 276"/>
                <a:gd name="T50" fmla="*/ 357 w 504"/>
                <a:gd name="T51" fmla="*/ 75 h 276"/>
                <a:gd name="T52" fmla="*/ 252 w 504"/>
                <a:gd name="T53" fmla="*/ 164 h 27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</a:cxnLst>
              <a:rect l="0" t="0" r="r" b="b"/>
              <a:pathLst>
                <a:path w="504" h="276">
                  <a:moveTo>
                    <a:pt x="478" y="135"/>
                  </a:moveTo>
                  <a:cubicBezTo>
                    <a:pt x="478" y="135"/>
                    <a:pt x="473" y="91"/>
                    <a:pt x="421" y="77"/>
                  </a:cubicBezTo>
                  <a:cubicBezTo>
                    <a:pt x="322" y="45"/>
                    <a:pt x="322" y="45"/>
                    <a:pt x="322" y="45"/>
                  </a:cubicBezTo>
                  <a:cubicBezTo>
                    <a:pt x="317" y="0"/>
                    <a:pt x="317" y="0"/>
                    <a:pt x="317" y="0"/>
                  </a:cubicBezTo>
                  <a:cubicBezTo>
                    <a:pt x="303" y="16"/>
                    <a:pt x="303" y="16"/>
                    <a:pt x="303" y="16"/>
                  </a:cubicBezTo>
                  <a:cubicBezTo>
                    <a:pt x="308" y="64"/>
                    <a:pt x="308" y="64"/>
                    <a:pt x="308" y="64"/>
                  </a:cubicBezTo>
                  <a:cubicBezTo>
                    <a:pt x="304" y="80"/>
                    <a:pt x="295" y="94"/>
                    <a:pt x="286" y="103"/>
                  </a:cubicBezTo>
                  <a:cubicBezTo>
                    <a:pt x="254" y="128"/>
                    <a:pt x="222" y="110"/>
                    <a:pt x="214" y="104"/>
                  </a:cubicBezTo>
                  <a:cubicBezTo>
                    <a:pt x="214" y="104"/>
                    <a:pt x="214" y="104"/>
                    <a:pt x="214" y="104"/>
                  </a:cubicBezTo>
                  <a:cubicBezTo>
                    <a:pt x="201" y="93"/>
                    <a:pt x="194" y="83"/>
                    <a:pt x="191" y="60"/>
                  </a:cubicBezTo>
                  <a:cubicBezTo>
                    <a:pt x="195" y="15"/>
                    <a:pt x="195" y="15"/>
                    <a:pt x="195" y="15"/>
                  </a:cubicBezTo>
                  <a:cubicBezTo>
                    <a:pt x="181" y="0"/>
                    <a:pt x="181" y="0"/>
                    <a:pt x="181" y="0"/>
                  </a:cubicBezTo>
                  <a:cubicBezTo>
                    <a:pt x="177" y="45"/>
                    <a:pt x="177" y="45"/>
                    <a:pt x="177" y="45"/>
                  </a:cubicBezTo>
                  <a:cubicBezTo>
                    <a:pt x="78" y="77"/>
                    <a:pt x="78" y="77"/>
                    <a:pt x="78" y="77"/>
                  </a:cubicBezTo>
                  <a:cubicBezTo>
                    <a:pt x="26" y="91"/>
                    <a:pt x="21" y="135"/>
                    <a:pt x="21" y="135"/>
                  </a:cubicBezTo>
                  <a:cubicBezTo>
                    <a:pt x="0" y="276"/>
                    <a:pt x="0" y="276"/>
                    <a:pt x="0" y="276"/>
                  </a:cubicBezTo>
                  <a:cubicBezTo>
                    <a:pt x="504" y="276"/>
                    <a:pt x="504" y="276"/>
                    <a:pt x="504" y="276"/>
                  </a:cubicBezTo>
                  <a:lnTo>
                    <a:pt x="478" y="135"/>
                  </a:lnTo>
                  <a:close/>
                  <a:moveTo>
                    <a:pt x="252" y="164"/>
                  </a:moveTo>
                  <a:cubicBezTo>
                    <a:pt x="250" y="164"/>
                    <a:pt x="248" y="164"/>
                    <a:pt x="247" y="164"/>
                  </a:cubicBezTo>
                  <a:cubicBezTo>
                    <a:pt x="163" y="164"/>
                    <a:pt x="138" y="76"/>
                    <a:pt x="138" y="75"/>
                  </a:cubicBezTo>
                  <a:cubicBezTo>
                    <a:pt x="159" y="70"/>
                    <a:pt x="159" y="70"/>
                    <a:pt x="159" y="70"/>
                  </a:cubicBezTo>
                  <a:cubicBezTo>
                    <a:pt x="160" y="73"/>
                    <a:pt x="180" y="142"/>
                    <a:pt x="248" y="142"/>
                  </a:cubicBezTo>
                  <a:cubicBezTo>
                    <a:pt x="249" y="142"/>
                    <a:pt x="249" y="142"/>
                    <a:pt x="249" y="142"/>
                  </a:cubicBezTo>
                  <a:cubicBezTo>
                    <a:pt x="251" y="142"/>
                    <a:pt x="315" y="147"/>
                    <a:pt x="336" y="70"/>
                  </a:cubicBezTo>
                  <a:cubicBezTo>
                    <a:pt x="357" y="75"/>
                    <a:pt x="357" y="75"/>
                    <a:pt x="357" y="75"/>
                  </a:cubicBezTo>
                  <a:cubicBezTo>
                    <a:pt x="335" y="158"/>
                    <a:pt x="270" y="164"/>
                    <a:pt x="252" y="164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grpSp>
        <p:nvGrpSpPr>
          <p:cNvPr id="158" name="Group 157">
            <a:extLst>
              <a:ext uri="{FF2B5EF4-FFF2-40B4-BE49-F238E27FC236}">
                <a16:creationId xmlns:a16="http://schemas.microsoft.com/office/drawing/2014/main" id="{E9662BD1-E53E-AD63-1BB7-BD3390A2ADB5}"/>
              </a:ext>
            </a:extLst>
          </p:cNvPr>
          <p:cNvGrpSpPr/>
          <p:nvPr/>
        </p:nvGrpSpPr>
        <p:grpSpPr>
          <a:xfrm>
            <a:off x="3728589" y="3569199"/>
            <a:ext cx="325692" cy="427341"/>
            <a:chOff x="4894269" y="4213397"/>
            <a:chExt cx="561430" cy="736654"/>
          </a:xfrm>
        </p:grpSpPr>
        <p:sp>
          <p:nvSpPr>
            <p:cNvPr id="159" name="Rectangle 6804">
              <a:extLst>
                <a:ext uri="{FF2B5EF4-FFF2-40B4-BE49-F238E27FC236}">
                  <a16:creationId xmlns:a16="http://schemas.microsoft.com/office/drawing/2014/main" id="{96481437-AC97-D109-4EB3-35B2EDE3DE1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904997" y="4231277"/>
              <a:ext cx="393359" cy="604343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0" name="Freeform 6805">
              <a:extLst>
                <a:ext uri="{FF2B5EF4-FFF2-40B4-BE49-F238E27FC236}">
                  <a16:creationId xmlns:a16="http://schemas.microsoft.com/office/drawing/2014/main" id="{BA432C6D-EEAC-A8D2-62EB-173504AE7B2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894269" y="4213397"/>
              <a:ext cx="414815" cy="736654"/>
            </a:xfrm>
            <a:custGeom>
              <a:avLst/>
              <a:gdLst>
                <a:gd name="T0" fmla="*/ 0 w 116"/>
                <a:gd name="T1" fmla="*/ 0 h 206"/>
                <a:gd name="T2" fmla="*/ 0 w 116"/>
                <a:gd name="T3" fmla="*/ 206 h 206"/>
                <a:gd name="T4" fmla="*/ 116 w 116"/>
                <a:gd name="T5" fmla="*/ 206 h 206"/>
                <a:gd name="T6" fmla="*/ 116 w 116"/>
                <a:gd name="T7" fmla="*/ 0 h 206"/>
                <a:gd name="T8" fmla="*/ 0 w 116"/>
                <a:gd name="T9" fmla="*/ 0 h 206"/>
                <a:gd name="T10" fmla="*/ 7 w 116"/>
                <a:gd name="T11" fmla="*/ 7 h 206"/>
                <a:gd name="T12" fmla="*/ 109 w 116"/>
                <a:gd name="T13" fmla="*/ 7 h 206"/>
                <a:gd name="T14" fmla="*/ 109 w 116"/>
                <a:gd name="T15" fmla="*/ 171 h 206"/>
                <a:gd name="T16" fmla="*/ 7 w 116"/>
                <a:gd name="T17" fmla="*/ 171 h 206"/>
                <a:gd name="T18" fmla="*/ 7 w 116"/>
                <a:gd name="T19" fmla="*/ 7 h 206"/>
                <a:gd name="T20" fmla="*/ 109 w 116"/>
                <a:gd name="T21" fmla="*/ 200 h 206"/>
                <a:gd name="T22" fmla="*/ 7 w 116"/>
                <a:gd name="T23" fmla="*/ 200 h 206"/>
                <a:gd name="T24" fmla="*/ 7 w 116"/>
                <a:gd name="T25" fmla="*/ 177 h 206"/>
                <a:gd name="T26" fmla="*/ 109 w 116"/>
                <a:gd name="T27" fmla="*/ 177 h 206"/>
                <a:gd name="T28" fmla="*/ 109 w 116"/>
                <a:gd name="T29" fmla="*/ 200 h 20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116" h="206">
                  <a:moveTo>
                    <a:pt x="0" y="0"/>
                  </a:moveTo>
                  <a:lnTo>
                    <a:pt x="0" y="206"/>
                  </a:lnTo>
                  <a:lnTo>
                    <a:pt x="116" y="206"/>
                  </a:lnTo>
                  <a:lnTo>
                    <a:pt x="116" y="0"/>
                  </a:lnTo>
                  <a:lnTo>
                    <a:pt x="0" y="0"/>
                  </a:lnTo>
                  <a:close/>
                  <a:moveTo>
                    <a:pt x="7" y="7"/>
                  </a:moveTo>
                  <a:lnTo>
                    <a:pt x="109" y="7"/>
                  </a:lnTo>
                  <a:lnTo>
                    <a:pt x="109" y="171"/>
                  </a:lnTo>
                  <a:lnTo>
                    <a:pt x="7" y="171"/>
                  </a:lnTo>
                  <a:lnTo>
                    <a:pt x="7" y="7"/>
                  </a:lnTo>
                  <a:close/>
                  <a:moveTo>
                    <a:pt x="109" y="200"/>
                  </a:moveTo>
                  <a:lnTo>
                    <a:pt x="7" y="200"/>
                  </a:lnTo>
                  <a:lnTo>
                    <a:pt x="7" y="177"/>
                  </a:lnTo>
                  <a:lnTo>
                    <a:pt x="109" y="177"/>
                  </a:lnTo>
                  <a:lnTo>
                    <a:pt x="109" y="200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1" name="Rectangle 6806">
              <a:extLst>
                <a:ext uri="{FF2B5EF4-FFF2-40B4-BE49-F238E27FC236}">
                  <a16:creationId xmlns:a16="http://schemas.microsoft.com/office/drawing/2014/main" id="{6779F056-8A85-022E-3D2A-EDBDC053139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76644" y="4874955"/>
              <a:ext cx="50064" cy="250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2" name="Freeform 6807">
              <a:extLst>
                <a:ext uri="{FF2B5EF4-FFF2-40B4-BE49-F238E27FC236}">
                  <a16:creationId xmlns:a16="http://schemas.microsoft.com/office/drawing/2014/main" id="{DDE65C9A-1D24-4DF3-EAD8-5DB801DE06FA}"/>
                </a:ext>
              </a:extLst>
            </p:cNvPr>
            <p:cNvSpPr>
              <a:spLocks/>
            </p:cNvSpPr>
            <p:nvPr/>
          </p:nvSpPr>
          <p:spPr bwMode="auto">
            <a:xfrm>
              <a:off x="5008700" y="4345709"/>
              <a:ext cx="436271" cy="375479"/>
            </a:xfrm>
            <a:custGeom>
              <a:avLst/>
              <a:gdLst>
                <a:gd name="T0" fmla="*/ 122 w 122"/>
                <a:gd name="T1" fmla="*/ 0 h 105"/>
                <a:gd name="T2" fmla="*/ 122 w 122"/>
                <a:gd name="T3" fmla="*/ 88 h 105"/>
                <a:gd name="T4" fmla="*/ 40 w 122"/>
                <a:gd name="T5" fmla="*/ 88 h 105"/>
                <a:gd name="T6" fmla="*/ 22 w 122"/>
                <a:gd name="T7" fmla="*/ 105 h 105"/>
                <a:gd name="T8" fmla="*/ 22 w 122"/>
                <a:gd name="T9" fmla="*/ 88 h 105"/>
                <a:gd name="T10" fmla="*/ 0 w 122"/>
                <a:gd name="T11" fmla="*/ 88 h 105"/>
                <a:gd name="T12" fmla="*/ 0 w 122"/>
                <a:gd name="T13" fmla="*/ 0 h 105"/>
                <a:gd name="T14" fmla="*/ 122 w 122"/>
                <a:gd name="T15" fmla="*/ 0 h 1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22" h="105">
                  <a:moveTo>
                    <a:pt x="122" y="0"/>
                  </a:moveTo>
                  <a:lnTo>
                    <a:pt x="122" y="88"/>
                  </a:lnTo>
                  <a:lnTo>
                    <a:pt x="40" y="88"/>
                  </a:lnTo>
                  <a:lnTo>
                    <a:pt x="22" y="105"/>
                  </a:lnTo>
                  <a:lnTo>
                    <a:pt x="22" y="88"/>
                  </a:lnTo>
                  <a:lnTo>
                    <a:pt x="0" y="88"/>
                  </a:lnTo>
                  <a:lnTo>
                    <a:pt x="0" y="0"/>
                  </a:lnTo>
                  <a:lnTo>
                    <a:pt x="122" y="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3" name="Freeform 6808">
              <a:extLst>
                <a:ext uri="{FF2B5EF4-FFF2-40B4-BE49-F238E27FC236}">
                  <a16:creationId xmlns:a16="http://schemas.microsoft.com/office/drawing/2014/main" id="{269D32BC-B962-F268-8D9A-BBF803066F4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997972" y="4334981"/>
              <a:ext cx="457727" cy="414815"/>
            </a:xfrm>
            <a:custGeom>
              <a:avLst/>
              <a:gdLst>
                <a:gd name="T0" fmla="*/ 22 w 128"/>
                <a:gd name="T1" fmla="*/ 116 h 116"/>
                <a:gd name="T2" fmla="*/ 22 w 128"/>
                <a:gd name="T3" fmla="*/ 94 h 116"/>
                <a:gd name="T4" fmla="*/ 0 w 128"/>
                <a:gd name="T5" fmla="*/ 94 h 116"/>
                <a:gd name="T6" fmla="*/ 0 w 128"/>
                <a:gd name="T7" fmla="*/ 0 h 116"/>
                <a:gd name="T8" fmla="*/ 128 w 128"/>
                <a:gd name="T9" fmla="*/ 0 h 116"/>
                <a:gd name="T10" fmla="*/ 128 w 128"/>
                <a:gd name="T11" fmla="*/ 94 h 116"/>
                <a:gd name="T12" fmla="*/ 44 w 128"/>
                <a:gd name="T13" fmla="*/ 94 h 116"/>
                <a:gd name="T14" fmla="*/ 22 w 128"/>
                <a:gd name="T15" fmla="*/ 116 h 116"/>
                <a:gd name="T16" fmla="*/ 7 w 128"/>
                <a:gd name="T17" fmla="*/ 87 h 116"/>
                <a:gd name="T18" fmla="*/ 29 w 128"/>
                <a:gd name="T19" fmla="*/ 87 h 116"/>
                <a:gd name="T20" fmla="*/ 29 w 128"/>
                <a:gd name="T21" fmla="*/ 100 h 116"/>
                <a:gd name="T22" fmla="*/ 42 w 128"/>
                <a:gd name="T23" fmla="*/ 87 h 116"/>
                <a:gd name="T24" fmla="*/ 121 w 128"/>
                <a:gd name="T25" fmla="*/ 87 h 116"/>
                <a:gd name="T26" fmla="*/ 121 w 128"/>
                <a:gd name="T27" fmla="*/ 7 h 116"/>
                <a:gd name="T28" fmla="*/ 7 w 128"/>
                <a:gd name="T29" fmla="*/ 7 h 116"/>
                <a:gd name="T30" fmla="*/ 7 w 128"/>
                <a:gd name="T31" fmla="*/ 87 h 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128" h="116">
                  <a:moveTo>
                    <a:pt x="22" y="116"/>
                  </a:moveTo>
                  <a:lnTo>
                    <a:pt x="22" y="94"/>
                  </a:lnTo>
                  <a:lnTo>
                    <a:pt x="0" y="94"/>
                  </a:lnTo>
                  <a:lnTo>
                    <a:pt x="0" y="0"/>
                  </a:lnTo>
                  <a:lnTo>
                    <a:pt x="128" y="0"/>
                  </a:lnTo>
                  <a:lnTo>
                    <a:pt x="128" y="94"/>
                  </a:lnTo>
                  <a:lnTo>
                    <a:pt x="44" y="94"/>
                  </a:lnTo>
                  <a:lnTo>
                    <a:pt x="22" y="116"/>
                  </a:lnTo>
                  <a:close/>
                  <a:moveTo>
                    <a:pt x="7" y="87"/>
                  </a:moveTo>
                  <a:lnTo>
                    <a:pt x="29" y="87"/>
                  </a:lnTo>
                  <a:lnTo>
                    <a:pt x="29" y="100"/>
                  </a:lnTo>
                  <a:lnTo>
                    <a:pt x="42" y="87"/>
                  </a:lnTo>
                  <a:lnTo>
                    <a:pt x="121" y="87"/>
                  </a:lnTo>
                  <a:lnTo>
                    <a:pt x="121" y="7"/>
                  </a:lnTo>
                  <a:lnTo>
                    <a:pt x="7" y="7"/>
                  </a:lnTo>
                  <a:lnTo>
                    <a:pt x="7" y="87"/>
                  </a:lnTo>
                  <a:close/>
                </a:path>
              </a:pathLst>
            </a:cu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4" name="Rectangle 6809">
              <a:extLst>
                <a:ext uri="{FF2B5EF4-FFF2-40B4-BE49-F238E27FC236}">
                  <a16:creationId xmlns:a16="http://schemas.microsoft.com/office/drawing/2014/main" id="{AD1D2A43-019F-9C3D-1214-255EE80D533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7372" y="4449412"/>
              <a:ext cx="282504" cy="250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65" name="Rectangle 6810">
              <a:extLst>
                <a:ext uri="{FF2B5EF4-FFF2-40B4-BE49-F238E27FC236}">
                  <a16:creationId xmlns:a16="http://schemas.microsoft.com/office/drawing/2014/main" id="{7634396A-3071-5901-F3ED-127D3FC93636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087372" y="4531660"/>
              <a:ext cx="282504" cy="25032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3" name="Rectangle 2">
            <a:extLst>
              <a:ext uri="{FF2B5EF4-FFF2-40B4-BE49-F238E27FC236}">
                <a16:creationId xmlns:a16="http://schemas.microsoft.com/office/drawing/2014/main" id="{A27A7E9B-1838-1CAA-A546-1790725F22B0}"/>
              </a:ext>
            </a:extLst>
          </p:cNvPr>
          <p:cNvSpPr/>
          <p:nvPr/>
        </p:nvSpPr>
        <p:spPr>
          <a:xfrm rot="10800000">
            <a:off x="6043749" y="5364477"/>
            <a:ext cx="5886992" cy="104505"/>
          </a:xfrm>
          <a:prstGeom prst="rect">
            <a:avLst/>
          </a:prstGeom>
          <a:gradFill>
            <a:gsLst>
              <a:gs pos="0">
                <a:schemeClr val="bg1">
                  <a:lumMod val="50000"/>
                  <a:lumOff val="5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1"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sp>
        <p:nvSpPr>
          <p:cNvPr id="116" name="Rectangle 115">
            <a:extLst>
              <a:ext uri="{FF2B5EF4-FFF2-40B4-BE49-F238E27FC236}">
                <a16:creationId xmlns:a16="http://schemas.microsoft.com/office/drawing/2014/main" id="{35FB4CEC-D85A-0347-6CAC-BEB50F77064A}"/>
              </a:ext>
            </a:extLst>
          </p:cNvPr>
          <p:cNvSpPr/>
          <p:nvPr/>
        </p:nvSpPr>
        <p:spPr>
          <a:xfrm>
            <a:off x="6794014" y="5021573"/>
            <a:ext cx="1892786" cy="87235"/>
          </a:xfrm>
          <a:prstGeom prst="rect">
            <a:avLst/>
          </a:prstGeom>
          <a:solidFill>
            <a:srgbClr val="0B70B1"/>
          </a:solidFill>
        </p:spPr>
        <p:txBody>
          <a:bodyPr wrap="square" lIns="9144" rIns="0" anchor="ctr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14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0" b="0" u="none" strike="noStrike" kern="1200" cap="none" normalizeH="0" noProof="0">
                <a:ln>
                  <a:noFill/>
                </a:ln>
                <a:solidFill>
                  <a:srgbClr val="EEF5F9"/>
                </a:solidFill>
                <a:effectLst/>
                <a:uLnTx/>
                <a:uFillTx/>
                <a:latin typeface="Arial Narrow" panose="020B0604020202020204" pitchFamily="34" charset="0"/>
                <a:cs typeface="Arial Narrow" panose="020B0604020202020204" pitchFamily="34" charset="0"/>
              </a:rPr>
              <a:t>           Blue Cross and Blue Shield of Texas, a Division of Health Care Service   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DC0945-D154-C886-85F5-4EAF49B1594F}"/>
              </a:ext>
            </a:extLst>
          </p:cNvPr>
          <p:cNvSpPr/>
          <p:nvPr/>
        </p:nvSpPr>
        <p:spPr>
          <a:xfrm>
            <a:off x="7007871" y="1284826"/>
            <a:ext cx="1491117" cy="28077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algn="ctr"/>
            <a:endParaRPr lang="en-US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6E16DAA-C57E-FF9C-3475-48196838DD7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12201" y="1219403"/>
            <a:ext cx="1547494" cy="212401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F78B4EC9-98E4-98A8-9344-18E3A82F1C2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4667" y="1332744"/>
            <a:ext cx="941934" cy="137175"/>
          </a:xfrm>
          <a:prstGeom prst="rect">
            <a:avLst/>
          </a:prstGeom>
        </p:spPr>
      </p:pic>
      <p:sp>
        <p:nvSpPr>
          <p:cNvPr id="44" name="TextBox 43">
            <a:extLst>
              <a:ext uri="{FF2B5EF4-FFF2-40B4-BE49-F238E27FC236}">
                <a16:creationId xmlns:a16="http://schemas.microsoft.com/office/drawing/2014/main" id="{8083CC4C-FADA-2136-94BA-549F4BA7054C}"/>
              </a:ext>
            </a:extLst>
          </p:cNvPr>
          <p:cNvSpPr txBox="1"/>
          <p:nvPr/>
        </p:nvSpPr>
        <p:spPr>
          <a:xfrm>
            <a:off x="8374422" y="6730897"/>
            <a:ext cx="3377865" cy="12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800">
                <a:solidFill>
                  <a:schemeClr val="bg1"/>
                </a:solidFill>
              </a:rPr>
              <a:t>CONFIDENTIAL AND PROPRIETARY – FOR INTERNAL USE ONLY</a:t>
            </a:r>
            <a:endParaRPr lang="en-US" sz="800" b="1">
              <a:solidFill>
                <a:schemeClr val="bg1"/>
              </a:solidFill>
            </a:endParaRPr>
          </a:p>
        </p:txBody>
      </p:sp>
      <p:sp>
        <p:nvSpPr>
          <p:cNvPr id="45" name="Slide Number Placeholder 1">
            <a:extLst>
              <a:ext uri="{FF2B5EF4-FFF2-40B4-BE49-F238E27FC236}">
                <a16:creationId xmlns:a16="http://schemas.microsoft.com/office/drawing/2014/main" id="{19C7D0ED-E495-BF27-E536-ACD545BA2C2F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384FA50-8B36-4B06-A05C-1E58CBA999B5}" type="slidenum">
              <a:rPr lang="en-US" sz="90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28</a:t>
            </a:fld>
            <a:endParaRPr lang="en-US" sz="900">
              <a:solidFill>
                <a:schemeClr val="bg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469198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32693A99-1EB1-1E8D-0533-D79CB8BE1D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7482" y="247164"/>
            <a:ext cx="10972800" cy="5715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  <a:t>Health Care Management</a:t>
            </a:r>
          </a:p>
        </p:txBody>
      </p:sp>
      <p:sp>
        <p:nvSpPr>
          <p:cNvPr id="2" name="object 6">
            <a:extLst>
              <a:ext uri="{FF2B5EF4-FFF2-40B4-BE49-F238E27FC236}">
                <a16:creationId xmlns:a16="http://schemas.microsoft.com/office/drawing/2014/main" id="{974FD1BB-DC5C-D900-7EA8-49747D62DB63}"/>
              </a:ext>
            </a:extLst>
          </p:cNvPr>
          <p:cNvSpPr txBox="1"/>
          <p:nvPr/>
        </p:nvSpPr>
        <p:spPr>
          <a:xfrm>
            <a:off x="8051070" y="3622469"/>
            <a:ext cx="1880346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b="1" i="0" u="none" strike="noStrike" kern="0" cap="none" spc="-1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Integration</a:t>
            </a:r>
            <a:endParaRPr kumimoji="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3" name="object 7">
            <a:extLst>
              <a:ext uri="{FF2B5EF4-FFF2-40B4-BE49-F238E27FC236}">
                <a16:creationId xmlns:a16="http://schemas.microsoft.com/office/drawing/2014/main" id="{0753BD41-A2F2-168B-EA83-D80DC151005F}"/>
              </a:ext>
            </a:extLst>
          </p:cNvPr>
          <p:cNvSpPr txBox="1"/>
          <p:nvPr/>
        </p:nvSpPr>
        <p:spPr>
          <a:xfrm>
            <a:off x="8155270" y="3902385"/>
            <a:ext cx="3808729" cy="2251899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98450" marR="0" lvl="0" indent="-28575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Claims,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limited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disruption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Plan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design,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sz="1600" b="0" i="0" u="none" strike="noStrike" kern="0" cap="none" spc="-1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customized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approach</a:t>
            </a:r>
            <a:r>
              <a:rPr lang="en-US" sz="1600" kern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clients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8450" marR="403225" lvl="0" indent="-28575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8450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Implementation,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sz="1600" b="0" i="0" u="none" strike="noStrike" kern="0" cap="none" spc="-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holistic</a:t>
            </a:r>
            <a:r>
              <a:rPr kumimoji="0" sz="1600" b="0" i="0" u="none" strike="noStrike" kern="0" cap="none" spc="-5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start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finish</a:t>
            </a:r>
            <a:r>
              <a:rPr kumimoji="0" sz="1600" b="0" i="0" u="none" strike="noStrike" kern="0" cap="none" spc="-3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support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8450" marR="0" lvl="0" indent="-28575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Eligibility,</a:t>
            </a:r>
            <a:r>
              <a:rPr kumimoji="0" sz="1600" b="0" i="0" u="none" strike="noStrike" kern="0" cap="none" spc="-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sz="1600" b="0" i="0" u="none" strike="noStrike" kern="0" cap="none" spc="-4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complete</a:t>
            </a:r>
            <a:r>
              <a:rPr kumimoji="0" sz="1600" b="0" i="0" u="none" strike="noStrike" kern="0" cap="none" spc="-5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</a:t>
            </a:r>
            <a:r>
              <a:rPr kumimoji="0" sz="1600" b="0" i="0" u="none" strike="noStrike" kern="0" cap="none" spc="-3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access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4" name="object 8">
            <a:extLst>
              <a:ext uri="{FF2B5EF4-FFF2-40B4-BE49-F238E27FC236}">
                <a16:creationId xmlns:a16="http://schemas.microsoft.com/office/drawing/2014/main" id="{5E759732-D33D-C980-4464-D44439F80870}"/>
              </a:ext>
            </a:extLst>
          </p:cNvPr>
          <p:cNvSpPr txBox="1"/>
          <p:nvPr/>
        </p:nvSpPr>
        <p:spPr>
          <a:xfrm>
            <a:off x="8027052" y="1345218"/>
            <a:ext cx="240046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b="1" i="0" u="none" strike="noStrike" kern="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Case</a:t>
            </a:r>
            <a:r>
              <a:rPr kumimoji="0" b="1" i="0" u="none" strike="noStrike" kern="0" cap="none" spc="7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b="1" i="0" u="none" strike="noStrike" kern="0" cap="none" spc="-1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Management</a:t>
            </a:r>
            <a:endParaRPr kumimoji="0" b="0" i="0" u="none" strike="noStrike" kern="0" cap="none" spc="0" normalizeH="0" baseline="0" noProof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object 9">
            <a:extLst>
              <a:ext uri="{FF2B5EF4-FFF2-40B4-BE49-F238E27FC236}">
                <a16:creationId xmlns:a16="http://schemas.microsoft.com/office/drawing/2014/main" id="{F58F01C8-B6D4-1671-180E-C0C915505140}"/>
              </a:ext>
            </a:extLst>
          </p:cNvPr>
          <p:cNvSpPr txBox="1"/>
          <p:nvPr/>
        </p:nvSpPr>
        <p:spPr>
          <a:xfrm>
            <a:off x="8155270" y="1628135"/>
            <a:ext cx="3808729" cy="1605568"/>
          </a:xfrm>
          <a:prstGeom prst="rect">
            <a:avLst/>
          </a:prstGeom>
        </p:spPr>
        <p:txBody>
          <a:bodyPr vert="horz" wrap="square" lIns="0" tIns="50800" rIns="0" bIns="0" rtlCol="0">
            <a:spAutoFit/>
          </a:bodyPr>
          <a:lstStyle/>
          <a:p>
            <a:pPr marL="297815" marR="0" lvl="0" indent="-285115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Acute</a:t>
            </a:r>
            <a:r>
              <a:rPr kumimoji="0" sz="1600" b="0" i="0" u="none" strike="noStrike" kern="0" cap="none" spc="2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case</a:t>
            </a:r>
            <a:r>
              <a:rPr kumimoji="0" sz="1600" b="0" i="0" u="none" strike="noStrike" kern="0" cap="none" spc="2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management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8450" marR="5080" lvl="0" indent="-28575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8450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</a:t>
            </a:r>
            <a:r>
              <a:rPr kumimoji="0" sz="1600" b="0" i="0" u="none" strike="noStrike" kern="0" cap="none" spc="3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focused</a:t>
            </a:r>
            <a:r>
              <a:rPr kumimoji="0" sz="1600" b="0" i="0" u="none" strike="noStrike" kern="0" cap="none" spc="29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approach</a:t>
            </a:r>
            <a:r>
              <a:rPr kumimoji="0" sz="1600" b="0" i="0" u="none" strike="noStrike" kern="0" cap="none" spc="2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to</a:t>
            </a:r>
            <a:r>
              <a:rPr kumimoji="0" sz="1600" b="0" i="0" u="none" strike="noStrike" kern="0" cap="none" spc="2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help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members</a:t>
            </a:r>
            <a:r>
              <a:rPr kumimoji="0" sz="1600" b="0" i="0" u="none" strike="noStrike" kern="0" cap="none" spc="37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navigate</a:t>
            </a:r>
            <a:r>
              <a:rPr kumimoji="0" sz="1600" b="0" i="0" u="none" strike="noStrike" kern="0" cap="none" spc="3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through</a:t>
            </a:r>
            <a:r>
              <a:rPr kumimoji="0" sz="1600" b="0" i="0" u="none" strike="noStrike" kern="0" cap="none" spc="3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their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care</a:t>
            </a:r>
            <a:r>
              <a:rPr kumimoji="0" sz="1600" b="0" i="0" u="none" strike="noStrike" kern="0" cap="none" spc="26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by</a:t>
            </a:r>
            <a:r>
              <a:rPr kumimoji="0" sz="1600" b="0" i="0" u="none" strike="noStrike" kern="0" cap="none" spc="2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supporting</a:t>
            </a:r>
            <a:r>
              <a:rPr kumimoji="0" sz="1600" b="0" i="0" u="none" strike="noStrike" kern="0" cap="none" spc="28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their</a:t>
            </a:r>
            <a:r>
              <a:rPr kumimoji="0" sz="1600" b="0" i="0" u="none" strike="noStrike" kern="0" cap="none" spc="28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goals</a:t>
            </a:r>
            <a:r>
              <a:rPr kumimoji="0" sz="1600" b="0" i="0" u="none" strike="noStrike" kern="0" cap="none" spc="27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as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well</a:t>
            </a:r>
            <a:r>
              <a:rPr kumimoji="0" sz="1600" b="0" i="0" u="none" strike="noStrike" kern="0" cap="none" spc="2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as</a:t>
            </a:r>
            <a:r>
              <a:rPr kumimoji="0" sz="1600" b="0" i="0" u="none" strike="noStrike" kern="0" cap="none" spc="26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their</a:t>
            </a:r>
            <a:r>
              <a:rPr kumimoji="0" sz="1600" b="0" i="0" u="none" strike="noStrike" kern="0" cap="none" spc="28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providers</a:t>
            </a:r>
            <a:r>
              <a:rPr kumimoji="0" sz="1600" b="0" i="0" u="none" strike="noStrike" kern="0" cap="none" spc="2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treatment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plan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object 10">
            <a:extLst>
              <a:ext uri="{FF2B5EF4-FFF2-40B4-BE49-F238E27FC236}">
                <a16:creationId xmlns:a16="http://schemas.microsoft.com/office/drawing/2014/main" id="{2616779B-0B83-5EE5-CA1D-31FF4792ED43}"/>
              </a:ext>
            </a:extLst>
          </p:cNvPr>
          <p:cNvSpPr txBox="1"/>
          <p:nvPr/>
        </p:nvSpPr>
        <p:spPr>
          <a:xfrm>
            <a:off x="593424" y="1340063"/>
            <a:ext cx="312111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Utilization</a:t>
            </a:r>
            <a:r>
              <a:rPr kumimoji="0" b="1" i="0" u="none" strike="noStrike" kern="0" cap="none" spc="14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b="1" i="0" u="none" strike="noStrike" kern="0" cap="none" spc="-1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Management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8" name="object 11">
            <a:extLst>
              <a:ext uri="{FF2B5EF4-FFF2-40B4-BE49-F238E27FC236}">
                <a16:creationId xmlns:a16="http://schemas.microsoft.com/office/drawing/2014/main" id="{244DCA9E-F673-7A39-A258-54258EFC9750}"/>
              </a:ext>
            </a:extLst>
          </p:cNvPr>
          <p:cNvSpPr txBox="1"/>
          <p:nvPr/>
        </p:nvSpPr>
        <p:spPr>
          <a:xfrm>
            <a:off x="738401" y="1693537"/>
            <a:ext cx="3437382" cy="147476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0" lvl="0" indent="-285115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URAC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accredited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7815" marR="0" lvl="0" indent="-285115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MCG</a:t>
            </a:r>
            <a:r>
              <a:rPr kumimoji="0" sz="1600" b="0" i="0" u="none" strike="noStrike" kern="0" cap="none" spc="1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standards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7815" marR="0" lvl="0" indent="-285115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Customizable</a:t>
            </a:r>
            <a:r>
              <a:rPr lang="en-US" sz="1600" kern="0" spc="47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pre-cert</a:t>
            </a:r>
            <a:r>
              <a:rPr kumimoji="0" sz="1600" b="0" i="0" u="none" strike="noStrike" kern="0" cap="none" spc="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lists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7815" marR="0" lvl="0" indent="-285115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Focused</a:t>
            </a:r>
            <a:r>
              <a:rPr kumimoji="0" sz="1600" b="0" i="0" u="none" strike="noStrike" kern="0" cap="none" spc="31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on</a:t>
            </a:r>
            <a:r>
              <a:rPr kumimoji="0" sz="1600" b="0" i="0" u="none" strike="noStrike" kern="0" cap="none" spc="30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medical</a:t>
            </a:r>
            <a:r>
              <a:rPr kumimoji="0" sz="1600" b="0" i="0" u="none" strike="noStrike" kern="0" cap="none" spc="3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necessity</a:t>
            </a:r>
            <a:r>
              <a:rPr kumimoji="0" sz="1600" b="0" i="0" u="none" strike="noStrike" kern="0" cap="none" spc="3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2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lang="en-US" sz="1600" kern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safe</a:t>
            </a:r>
            <a:r>
              <a:rPr kumimoji="0" sz="1600" b="0" i="0" u="none" strike="noStrike" kern="0" cap="none" spc="34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1600" b="0" i="0" u="none" strike="noStrike" kern="0" cap="none" spc="34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cost-effective</a:t>
            </a:r>
            <a:r>
              <a:rPr kumimoji="0" sz="1600" b="0" i="0" u="none" strike="noStrike" kern="0" cap="none" spc="3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care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784CCB10-34BE-873A-696C-AA035F149BF3}"/>
              </a:ext>
            </a:extLst>
          </p:cNvPr>
          <p:cNvSpPr txBox="1"/>
          <p:nvPr/>
        </p:nvSpPr>
        <p:spPr>
          <a:xfrm>
            <a:off x="646122" y="3622469"/>
            <a:ext cx="1979632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The</a:t>
            </a:r>
            <a:r>
              <a:rPr kumimoji="0" b="1" i="0" u="none" strike="noStrike" kern="0" cap="none" spc="65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Right</a:t>
            </a:r>
            <a:r>
              <a:rPr kumimoji="0" b="1" i="0" u="none" strike="noStrike" kern="0" cap="none" spc="9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b="1" i="0" u="none" strike="noStrike" kern="0" cap="none" spc="-2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Team</a:t>
            </a:r>
            <a:endParaRPr kumimoji="0" b="0" i="0" u="none" strike="noStrike" kern="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0" name="object 13">
            <a:extLst>
              <a:ext uri="{FF2B5EF4-FFF2-40B4-BE49-F238E27FC236}">
                <a16:creationId xmlns:a16="http://schemas.microsoft.com/office/drawing/2014/main" id="{DD1102CB-7D4C-6557-EECD-DD6F5930A0FA}"/>
              </a:ext>
            </a:extLst>
          </p:cNvPr>
          <p:cNvSpPr txBox="1"/>
          <p:nvPr/>
        </p:nvSpPr>
        <p:spPr>
          <a:xfrm>
            <a:off x="738401" y="3968842"/>
            <a:ext cx="3472815" cy="172098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97815" marR="0" lvl="0" indent="-285115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Physician</a:t>
            </a:r>
            <a:r>
              <a:rPr kumimoji="0" sz="1600" b="0" i="0" u="none" strike="noStrike" kern="0" cap="none" spc="27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on</a:t>
            </a:r>
            <a:r>
              <a:rPr kumimoji="0" sz="1600" b="0" i="0" u="none" strike="noStrike" kern="0" cap="none" spc="29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staff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8450" marR="126364" lvl="0" indent="-285750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8450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Registered</a:t>
            </a:r>
            <a:r>
              <a:rPr kumimoji="0" sz="1600" b="0" i="0" u="none" strike="noStrike" kern="0" cap="none" spc="31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nurses</a:t>
            </a:r>
            <a:r>
              <a:rPr kumimoji="0" sz="1600" b="0" i="0" u="none" strike="noStrike" kern="0" cap="none" spc="33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sz="1600" b="0" i="0" u="none" strike="noStrike" kern="0" cap="none" spc="31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utilization review</a:t>
            </a:r>
            <a:r>
              <a:rPr lang="en-US" sz="1600" kern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1600" b="0" i="0" u="none" strike="noStrike" kern="0" cap="none" spc="204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case</a:t>
            </a:r>
            <a:r>
              <a:rPr kumimoji="0" sz="1600" b="0" i="0" u="none" strike="noStrike" kern="0" cap="none" spc="20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management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7815" marR="0" lvl="0" indent="-285115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UR</a:t>
            </a:r>
            <a:r>
              <a:rPr kumimoji="0" sz="1600" b="0" i="0" u="none" strike="noStrike" kern="0" cap="none" spc="18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nurses</a:t>
            </a:r>
            <a:r>
              <a:rPr kumimoji="0" sz="1600" b="0" i="0" u="none" strike="noStrike" kern="0" cap="none" spc="2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all</a:t>
            </a:r>
            <a:r>
              <a:rPr kumimoji="0" sz="1600" b="0" i="0" u="none" strike="noStrike" kern="0" cap="none" spc="19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MCG</a:t>
            </a:r>
            <a:r>
              <a:rPr kumimoji="0" sz="1600" b="0" i="0" u="none" strike="noStrike" kern="0" cap="none" spc="204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certified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297815" marR="0" lvl="0" indent="-285115" defTabSz="914400" eaLnBrk="1" fontAlgn="auto" latinLnBrk="0" hangingPunct="1">
              <a:lnSpc>
                <a:spcPct val="100000"/>
              </a:lnSpc>
              <a:spcAft>
                <a:spcPts val="600"/>
              </a:spcAft>
              <a:buClr>
                <a:srgbClr val="0080C7"/>
              </a:buClr>
              <a:buSzTx/>
              <a:buFontTx/>
              <a:buChar char="•"/>
              <a:tabLst>
                <a:tab pos="297815" algn="l"/>
              </a:tabLst>
              <a:defRPr/>
            </a:pP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Case</a:t>
            </a:r>
            <a:r>
              <a:rPr kumimoji="0" sz="1600" b="0" i="0" u="none" strike="noStrike" kern="0" cap="none" spc="229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managers</a:t>
            </a:r>
            <a:r>
              <a:rPr kumimoji="0" sz="1600" b="0" i="0" u="none" strike="noStrike" kern="0" cap="none" spc="26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all</a:t>
            </a:r>
            <a:r>
              <a:rPr kumimoji="0" sz="1600" b="0" i="0" u="none" strike="noStrike" kern="0" cap="none" spc="235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CCM</a:t>
            </a:r>
            <a:r>
              <a:rPr kumimoji="0" sz="1600" b="0" i="0" u="none" strike="noStrike" kern="0" cap="none" spc="22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5">
                    <a:lumMod val="50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certified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accent5">
                  <a:lumMod val="50000"/>
                </a:schemeClr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56EC86-19CB-9508-1F1E-29AFEA66E733}"/>
              </a:ext>
            </a:extLst>
          </p:cNvPr>
          <p:cNvSpPr txBox="1"/>
          <p:nvPr/>
        </p:nvSpPr>
        <p:spPr>
          <a:xfrm>
            <a:off x="8358134" y="6648182"/>
            <a:ext cx="3377865" cy="1271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600"/>
              </a:spcAft>
            </a:pPr>
            <a:fld id="{1384FA50-8B36-4B06-A05C-1E58CBA999B5}" type="slidenum">
              <a:rPr lang="en-US" sz="800" smtClean="0">
                <a:solidFill>
                  <a:schemeClr val="bg1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pPr>
                <a:spcAft>
                  <a:spcPts val="600"/>
                </a:spcAft>
              </a:pPr>
              <a:t>3</a:t>
            </a:fld>
            <a:endParaRPr lang="en-US" sz="800" b="1">
              <a:solidFill>
                <a:schemeClr val="bg1"/>
              </a:solidFill>
            </a:endParaRPr>
          </a:p>
        </p:txBody>
      </p:sp>
      <p:sp>
        <p:nvSpPr>
          <p:cNvPr id="13" name="Slide Number Placeholder 1">
            <a:extLst>
              <a:ext uri="{FF2B5EF4-FFF2-40B4-BE49-F238E27FC236}">
                <a16:creationId xmlns:a16="http://schemas.microsoft.com/office/drawing/2014/main" id="{99067A8B-0203-5728-7FD2-782C4C4E2251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>
              <a:solidFill>
                <a:schemeClr val="bg1"/>
              </a:solidFill>
            </a:endParaRPr>
          </a:p>
        </p:txBody>
      </p:sp>
      <p:pic>
        <p:nvPicPr>
          <p:cNvPr id="49" name="Picture 48">
            <a:extLst>
              <a:ext uri="{FF2B5EF4-FFF2-40B4-BE49-F238E27FC236}">
                <a16:creationId xmlns:a16="http://schemas.microsoft.com/office/drawing/2014/main" id="{1A261C41-E34F-7B6E-74D7-4901A65160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9399" y="1480155"/>
            <a:ext cx="3804234" cy="3548180"/>
          </a:xfrm>
          <a:prstGeom prst="rect">
            <a:avLst/>
          </a:prstGeom>
        </p:spPr>
      </p:pic>
      <p:grpSp>
        <p:nvGrpSpPr>
          <p:cNvPr id="50" name="Group 49">
            <a:extLst>
              <a:ext uri="{FF2B5EF4-FFF2-40B4-BE49-F238E27FC236}">
                <a16:creationId xmlns:a16="http://schemas.microsoft.com/office/drawing/2014/main" id="{AF7CC584-C1D9-39C3-57FD-BEBFD9C4D854}"/>
              </a:ext>
            </a:extLst>
          </p:cNvPr>
          <p:cNvGrpSpPr/>
          <p:nvPr/>
        </p:nvGrpSpPr>
        <p:grpSpPr>
          <a:xfrm>
            <a:off x="5680647" y="2870116"/>
            <a:ext cx="830706" cy="834437"/>
            <a:chOff x="5765800" y="2108201"/>
            <a:chExt cx="1108076" cy="1106486"/>
          </a:xfrm>
        </p:grpSpPr>
        <p:sp>
          <p:nvSpPr>
            <p:cNvPr id="51" name="Freeform 81">
              <a:extLst>
                <a:ext uri="{FF2B5EF4-FFF2-40B4-BE49-F238E27FC236}">
                  <a16:creationId xmlns:a16="http://schemas.microsoft.com/office/drawing/2014/main" id="{19826731-C875-256A-54C2-71AC45F1270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1888" y="2419350"/>
              <a:ext cx="661988" cy="579437"/>
            </a:xfrm>
            <a:custGeom>
              <a:avLst/>
              <a:gdLst>
                <a:gd name="T0" fmla="*/ 220 w 297"/>
                <a:gd name="T1" fmla="*/ 0 h 261"/>
                <a:gd name="T2" fmla="*/ 149 w 297"/>
                <a:gd name="T3" fmla="*/ 45 h 261"/>
                <a:gd name="T4" fmla="*/ 77 w 297"/>
                <a:gd name="T5" fmla="*/ 0 h 261"/>
                <a:gd name="T6" fmla="*/ 0 w 297"/>
                <a:gd name="T7" fmla="*/ 81 h 261"/>
                <a:gd name="T8" fmla="*/ 3 w 297"/>
                <a:gd name="T9" fmla="*/ 102 h 261"/>
                <a:gd name="T10" fmla="*/ 62 w 297"/>
                <a:gd name="T11" fmla="*/ 102 h 261"/>
                <a:gd name="T12" fmla="*/ 69 w 297"/>
                <a:gd name="T13" fmla="*/ 90 h 261"/>
                <a:gd name="T14" fmla="*/ 83 w 297"/>
                <a:gd name="T15" fmla="*/ 84 h 261"/>
                <a:gd name="T16" fmla="*/ 90 w 297"/>
                <a:gd name="T17" fmla="*/ 49 h 261"/>
                <a:gd name="T18" fmla="*/ 104 w 297"/>
                <a:gd name="T19" fmla="*/ 38 h 261"/>
                <a:gd name="T20" fmla="*/ 118 w 297"/>
                <a:gd name="T21" fmla="*/ 51 h 261"/>
                <a:gd name="T22" fmla="*/ 123 w 297"/>
                <a:gd name="T23" fmla="*/ 104 h 261"/>
                <a:gd name="T24" fmla="*/ 127 w 297"/>
                <a:gd name="T25" fmla="*/ 103 h 261"/>
                <a:gd name="T26" fmla="*/ 140 w 297"/>
                <a:gd name="T27" fmla="*/ 103 h 261"/>
                <a:gd name="T28" fmla="*/ 140 w 297"/>
                <a:gd name="T29" fmla="*/ 103 h 261"/>
                <a:gd name="T30" fmla="*/ 146 w 297"/>
                <a:gd name="T31" fmla="*/ 85 h 261"/>
                <a:gd name="T32" fmla="*/ 159 w 297"/>
                <a:gd name="T33" fmla="*/ 75 h 261"/>
                <a:gd name="T34" fmla="*/ 173 w 297"/>
                <a:gd name="T35" fmla="*/ 85 h 261"/>
                <a:gd name="T36" fmla="*/ 177 w 297"/>
                <a:gd name="T37" fmla="*/ 99 h 261"/>
                <a:gd name="T38" fmla="*/ 229 w 297"/>
                <a:gd name="T39" fmla="*/ 99 h 261"/>
                <a:gd name="T40" fmla="*/ 243 w 297"/>
                <a:gd name="T41" fmla="*/ 113 h 261"/>
                <a:gd name="T42" fmla="*/ 229 w 297"/>
                <a:gd name="T43" fmla="*/ 127 h 261"/>
                <a:gd name="T44" fmla="*/ 167 w 297"/>
                <a:gd name="T45" fmla="*/ 127 h 261"/>
                <a:gd name="T46" fmla="*/ 163 w 297"/>
                <a:gd name="T47" fmla="*/ 126 h 261"/>
                <a:gd name="T48" fmla="*/ 160 w 297"/>
                <a:gd name="T49" fmla="*/ 133 h 261"/>
                <a:gd name="T50" fmla="*/ 149 w 297"/>
                <a:gd name="T51" fmla="*/ 142 h 261"/>
                <a:gd name="T52" fmla="*/ 137 w 297"/>
                <a:gd name="T53" fmla="*/ 138 h 261"/>
                <a:gd name="T54" fmla="*/ 130 w 297"/>
                <a:gd name="T55" fmla="*/ 168 h 261"/>
                <a:gd name="T56" fmla="*/ 116 w 297"/>
                <a:gd name="T57" fmla="*/ 179 h 261"/>
                <a:gd name="T58" fmla="*/ 115 w 297"/>
                <a:gd name="T59" fmla="*/ 179 h 261"/>
                <a:gd name="T60" fmla="*/ 102 w 297"/>
                <a:gd name="T61" fmla="*/ 167 h 261"/>
                <a:gd name="T62" fmla="*/ 99 w 297"/>
                <a:gd name="T63" fmla="*/ 136 h 261"/>
                <a:gd name="T64" fmla="*/ 89 w 297"/>
                <a:gd name="T65" fmla="*/ 140 h 261"/>
                <a:gd name="T66" fmla="*/ 75 w 297"/>
                <a:gd name="T67" fmla="*/ 130 h 261"/>
                <a:gd name="T68" fmla="*/ 74 w 297"/>
                <a:gd name="T69" fmla="*/ 129 h 261"/>
                <a:gd name="T70" fmla="*/ 70 w 297"/>
                <a:gd name="T71" fmla="*/ 130 h 261"/>
                <a:gd name="T72" fmla="*/ 16 w 297"/>
                <a:gd name="T73" fmla="*/ 130 h 261"/>
                <a:gd name="T74" fmla="*/ 63 w 297"/>
                <a:gd name="T75" fmla="*/ 174 h 261"/>
                <a:gd name="T76" fmla="*/ 149 w 297"/>
                <a:gd name="T77" fmla="*/ 261 h 261"/>
                <a:gd name="T78" fmla="*/ 241 w 297"/>
                <a:gd name="T79" fmla="*/ 174 h 261"/>
                <a:gd name="T80" fmla="*/ 297 w 297"/>
                <a:gd name="T81" fmla="*/ 81 h 261"/>
                <a:gd name="T82" fmla="*/ 220 w 297"/>
                <a:gd name="T83" fmla="*/ 0 h 2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297" h="261">
                  <a:moveTo>
                    <a:pt x="220" y="0"/>
                  </a:moveTo>
                  <a:cubicBezTo>
                    <a:pt x="186" y="0"/>
                    <a:pt x="163" y="20"/>
                    <a:pt x="149" y="45"/>
                  </a:cubicBezTo>
                  <a:cubicBezTo>
                    <a:pt x="135" y="20"/>
                    <a:pt x="112" y="0"/>
                    <a:pt x="77" y="0"/>
                  </a:cubicBezTo>
                  <a:cubicBezTo>
                    <a:pt x="43" y="0"/>
                    <a:pt x="0" y="30"/>
                    <a:pt x="0" y="81"/>
                  </a:cubicBezTo>
                  <a:cubicBezTo>
                    <a:pt x="0" y="88"/>
                    <a:pt x="2" y="95"/>
                    <a:pt x="3" y="102"/>
                  </a:cubicBezTo>
                  <a:cubicBezTo>
                    <a:pt x="62" y="102"/>
                    <a:pt x="62" y="102"/>
                    <a:pt x="62" y="102"/>
                  </a:cubicBezTo>
                  <a:cubicBezTo>
                    <a:pt x="69" y="90"/>
                    <a:pt x="69" y="90"/>
                    <a:pt x="69" y="90"/>
                  </a:cubicBezTo>
                  <a:cubicBezTo>
                    <a:pt x="72" y="86"/>
                    <a:pt x="78" y="83"/>
                    <a:pt x="83" y="84"/>
                  </a:cubicBezTo>
                  <a:cubicBezTo>
                    <a:pt x="90" y="49"/>
                    <a:pt x="90" y="49"/>
                    <a:pt x="90" y="49"/>
                  </a:cubicBezTo>
                  <a:cubicBezTo>
                    <a:pt x="91" y="43"/>
                    <a:pt x="98" y="38"/>
                    <a:pt x="104" y="38"/>
                  </a:cubicBezTo>
                  <a:cubicBezTo>
                    <a:pt x="111" y="39"/>
                    <a:pt x="117" y="44"/>
                    <a:pt x="118" y="51"/>
                  </a:cubicBezTo>
                  <a:cubicBezTo>
                    <a:pt x="123" y="104"/>
                    <a:pt x="123" y="104"/>
                    <a:pt x="123" y="104"/>
                  </a:cubicBezTo>
                  <a:cubicBezTo>
                    <a:pt x="125" y="103"/>
                    <a:pt x="126" y="103"/>
                    <a:pt x="127" y="103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0" y="103"/>
                    <a:pt x="140" y="103"/>
                    <a:pt x="140" y="103"/>
                  </a:cubicBezTo>
                  <a:cubicBezTo>
                    <a:pt x="146" y="85"/>
                    <a:pt x="146" y="85"/>
                    <a:pt x="146" y="85"/>
                  </a:cubicBezTo>
                  <a:cubicBezTo>
                    <a:pt x="148" y="79"/>
                    <a:pt x="153" y="75"/>
                    <a:pt x="159" y="75"/>
                  </a:cubicBezTo>
                  <a:cubicBezTo>
                    <a:pt x="165" y="75"/>
                    <a:pt x="171" y="79"/>
                    <a:pt x="173" y="85"/>
                  </a:cubicBezTo>
                  <a:cubicBezTo>
                    <a:pt x="177" y="99"/>
                    <a:pt x="177" y="99"/>
                    <a:pt x="177" y="99"/>
                  </a:cubicBezTo>
                  <a:cubicBezTo>
                    <a:pt x="229" y="99"/>
                    <a:pt x="229" y="99"/>
                    <a:pt x="229" y="99"/>
                  </a:cubicBezTo>
                  <a:cubicBezTo>
                    <a:pt x="237" y="99"/>
                    <a:pt x="243" y="105"/>
                    <a:pt x="243" y="113"/>
                  </a:cubicBezTo>
                  <a:cubicBezTo>
                    <a:pt x="243" y="120"/>
                    <a:pt x="237" y="127"/>
                    <a:pt x="229" y="127"/>
                  </a:cubicBezTo>
                  <a:cubicBezTo>
                    <a:pt x="167" y="127"/>
                    <a:pt x="167" y="127"/>
                    <a:pt x="167" y="127"/>
                  </a:cubicBezTo>
                  <a:cubicBezTo>
                    <a:pt x="166" y="127"/>
                    <a:pt x="164" y="126"/>
                    <a:pt x="163" y="126"/>
                  </a:cubicBezTo>
                  <a:cubicBezTo>
                    <a:pt x="160" y="133"/>
                    <a:pt x="160" y="133"/>
                    <a:pt x="160" y="133"/>
                  </a:cubicBezTo>
                  <a:cubicBezTo>
                    <a:pt x="159" y="138"/>
                    <a:pt x="154" y="142"/>
                    <a:pt x="149" y="142"/>
                  </a:cubicBezTo>
                  <a:cubicBezTo>
                    <a:pt x="144" y="143"/>
                    <a:pt x="140" y="141"/>
                    <a:pt x="137" y="138"/>
                  </a:cubicBezTo>
                  <a:cubicBezTo>
                    <a:pt x="130" y="168"/>
                    <a:pt x="130" y="168"/>
                    <a:pt x="130" y="168"/>
                  </a:cubicBezTo>
                  <a:cubicBezTo>
                    <a:pt x="128" y="175"/>
                    <a:pt x="123" y="179"/>
                    <a:pt x="116" y="179"/>
                  </a:cubicBezTo>
                  <a:cubicBezTo>
                    <a:pt x="116" y="179"/>
                    <a:pt x="116" y="179"/>
                    <a:pt x="115" y="179"/>
                  </a:cubicBezTo>
                  <a:cubicBezTo>
                    <a:pt x="109" y="179"/>
                    <a:pt x="103" y="173"/>
                    <a:pt x="102" y="167"/>
                  </a:cubicBezTo>
                  <a:cubicBezTo>
                    <a:pt x="99" y="136"/>
                    <a:pt x="99" y="136"/>
                    <a:pt x="99" y="136"/>
                  </a:cubicBezTo>
                  <a:cubicBezTo>
                    <a:pt x="96" y="139"/>
                    <a:pt x="93" y="140"/>
                    <a:pt x="89" y="140"/>
                  </a:cubicBezTo>
                  <a:cubicBezTo>
                    <a:pt x="82" y="141"/>
                    <a:pt x="76" y="136"/>
                    <a:pt x="75" y="130"/>
                  </a:cubicBezTo>
                  <a:cubicBezTo>
                    <a:pt x="74" y="129"/>
                    <a:pt x="74" y="129"/>
                    <a:pt x="74" y="129"/>
                  </a:cubicBezTo>
                  <a:cubicBezTo>
                    <a:pt x="73" y="129"/>
                    <a:pt x="71" y="130"/>
                    <a:pt x="70" y="130"/>
                  </a:cubicBezTo>
                  <a:cubicBezTo>
                    <a:pt x="16" y="130"/>
                    <a:pt x="16" y="130"/>
                    <a:pt x="16" y="130"/>
                  </a:cubicBezTo>
                  <a:cubicBezTo>
                    <a:pt x="31" y="151"/>
                    <a:pt x="52" y="164"/>
                    <a:pt x="63" y="174"/>
                  </a:cubicBezTo>
                  <a:cubicBezTo>
                    <a:pt x="63" y="174"/>
                    <a:pt x="130" y="226"/>
                    <a:pt x="149" y="261"/>
                  </a:cubicBezTo>
                  <a:cubicBezTo>
                    <a:pt x="167" y="226"/>
                    <a:pt x="241" y="174"/>
                    <a:pt x="241" y="174"/>
                  </a:cubicBezTo>
                  <a:cubicBezTo>
                    <a:pt x="262" y="155"/>
                    <a:pt x="297" y="132"/>
                    <a:pt x="297" y="81"/>
                  </a:cubicBezTo>
                  <a:cubicBezTo>
                    <a:pt x="297" y="30"/>
                    <a:pt x="255" y="0"/>
                    <a:pt x="220" y="0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2" name="Freeform 82">
              <a:extLst>
                <a:ext uri="{FF2B5EF4-FFF2-40B4-BE49-F238E27FC236}">
                  <a16:creationId xmlns:a16="http://schemas.microsoft.com/office/drawing/2014/main" id="{C6C45762-36C2-3CB1-79FF-27D9EC2E72BB}"/>
                </a:ext>
              </a:extLst>
            </p:cNvPr>
            <p:cNvSpPr>
              <a:spLocks/>
            </p:cNvSpPr>
            <p:nvPr/>
          </p:nvSpPr>
          <p:spPr bwMode="auto">
            <a:xfrm>
              <a:off x="6140450" y="2525713"/>
              <a:ext cx="590550" cy="268287"/>
            </a:xfrm>
            <a:custGeom>
              <a:avLst/>
              <a:gdLst>
                <a:gd name="T0" fmla="*/ 144 w 265"/>
                <a:gd name="T1" fmla="*/ 118 h 121"/>
                <a:gd name="T2" fmla="*/ 134 w 265"/>
                <a:gd name="T3" fmla="*/ 32 h 121"/>
                <a:gd name="T4" fmla="*/ 120 w 265"/>
                <a:gd name="T5" fmla="*/ 83 h 121"/>
                <a:gd name="T6" fmla="*/ 116 w 265"/>
                <a:gd name="T7" fmla="*/ 80 h 121"/>
                <a:gd name="T8" fmla="*/ 111 w 265"/>
                <a:gd name="T9" fmla="*/ 61 h 121"/>
                <a:gd name="T10" fmla="*/ 102 w 265"/>
                <a:gd name="T11" fmla="*/ 72 h 121"/>
                <a:gd name="T12" fmla="*/ 4 w 265"/>
                <a:gd name="T13" fmla="*/ 72 h 121"/>
                <a:gd name="T14" fmla="*/ 0 w 265"/>
                <a:gd name="T15" fmla="*/ 68 h 121"/>
                <a:gd name="T16" fmla="*/ 4 w 265"/>
                <a:gd name="T17" fmla="*/ 63 h 121"/>
                <a:gd name="T18" fmla="*/ 109 w 265"/>
                <a:gd name="T19" fmla="*/ 48 h 121"/>
                <a:gd name="T20" fmla="*/ 114 w 265"/>
                <a:gd name="T21" fmla="*/ 46 h 121"/>
                <a:gd name="T22" fmla="*/ 117 w 265"/>
                <a:gd name="T23" fmla="*/ 49 h 121"/>
                <a:gd name="T24" fmla="*/ 132 w 265"/>
                <a:gd name="T25" fmla="*/ 3 h 121"/>
                <a:gd name="T26" fmla="*/ 136 w 265"/>
                <a:gd name="T27" fmla="*/ 0 h 121"/>
                <a:gd name="T28" fmla="*/ 140 w 265"/>
                <a:gd name="T29" fmla="*/ 4 h 121"/>
                <a:gd name="T30" fmla="*/ 155 w 265"/>
                <a:gd name="T31" fmla="*/ 68 h 121"/>
                <a:gd name="T32" fmla="*/ 159 w 265"/>
                <a:gd name="T33" fmla="*/ 65 h 121"/>
                <a:gd name="T34" fmla="*/ 175 w 265"/>
                <a:gd name="T35" fmla="*/ 67 h 121"/>
                <a:gd name="T36" fmla="*/ 178 w 265"/>
                <a:gd name="T37" fmla="*/ 71 h 121"/>
                <a:gd name="T38" fmla="*/ 191 w 265"/>
                <a:gd name="T39" fmla="*/ 37 h 121"/>
                <a:gd name="T40" fmla="*/ 196 w 265"/>
                <a:gd name="T41" fmla="*/ 40 h 121"/>
                <a:gd name="T42" fmla="*/ 202 w 265"/>
                <a:gd name="T43" fmla="*/ 60 h 121"/>
                <a:gd name="T44" fmla="*/ 265 w 265"/>
                <a:gd name="T45" fmla="*/ 65 h 121"/>
                <a:gd name="T46" fmla="*/ 261 w 265"/>
                <a:gd name="T47" fmla="*/ 69 h 121"/>
                <a:gd name="T48" fmla="*/ 199 w 265"/>
                <a:gd name="T49" fmla="*/ 69 h 121"/>
                <a:gd name="T50" fmla="*/ 195 w 265"/>
                <a:gd name="T51" fmla="*/ 66 h 121"/>
                <a:gd name="T52" fmla="*/ 183 w 265"/>
                <a:gd name="T53" fmla="*/ 82 h 121"/>
                <a:gd name="T54" fmla="*/ 180 w 265"/>
                <a:gd name="T55" fmla="*/ 85 h 121"/>
                <a:gd name="T56" fmla="*/ 175 w 265"/>
                <a:gd name="T57" fmla="*/ 83 h 121"/>
                <a:gd name="T58" fmla="*/ 162 w 265"/>
                <a:gd name="T59" fmla="*/ 73 h 121"/>
                <a:gd name="T60" fmla="*/ 148 w 265"/>
                <a:gd name="T61" fmla="*/ 121 h 121"/>
                <a:gd name="T62" fmla="*/ 148 w 265"/>
                <a:gd name="T63" fmla="*/ 121 h 1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265" h="121">
                  <a:moveTo>
                    <a:pt x="148" y="121"/>
                  </a:moveTo>
                  <a:cubicBezTo>
                    <a:pt x="146" y="121"/>
                    <a:pt x="144" y="120"/>
                    <a:pt x="144" y="118"/>
                  </a:cubicBezTo>
                  <a:cubicBezTo>
                    <a:pt x="144" y="118"/>
                    <a:pt x="144" y="118"/>
                    <a:pt x="144" y="118"/>
                  </a:cubicBezTo>
                  <a:cubicBezTo>
                    <a:pt x="134" y="32"/>
                    <a:pt x="134" y="32"/>
                    <a:pt x="134" y="32"/>
                  </a:cubicBezTo>
                  <a:cubicBezTo>
                    <a:pt x="125" y="79"/>
                    <a:pt x="125" y="79"/>
                    <a:pt x="125" y="79"/>
                  </a:cubicBezTo>
                  <a:cubicBezTo>
                    <a:pt x="124" y="81"/>
                    <a:pt x="122" y="83"/>
                    <a:pt x="120" y="83"/>
                  </a:cubicBezTo>
                  <a:cubicBezTo>
                    <a:pt x="120" y="83"/>
                    <a:pt x="120" y="83"/>
                    <a:pt x="120" y="83"/>
                  </a:cubicBezTo>
                  <a:cubicBezTo>
                    <a:pt x="118" y="83"/>
                    <a:pt x="117" y="81"/>
                    <a:pt x="116" y="80"/>
                  </a:cubicBezTo>
                  <a:cubicBezTo>
                    <a:pt x="116" y="80"/>
                    <a:pt x="116" y="80"/>
                    <a:pt x="116" y="80"/>
                  </a:cubicBezTo>
                  <a:cubicBezTo>
                    <a:pt x="111" y="61"/>
                    <a:pt x="111" y="61"/>
                    <a:pt x="111" y="61"/>
                  </a:cubicBezTo>
                  <a:cubicBezTo>
                    <a:pt x="105" y="70"/>
                    <a:pt x="105" y="70"/>
                    <a:pt x="105" y="70"/>
                  </a:cubicBezTo>
                  <a:cubicBezTo>
                    <a:pt x="105" y="71"/>
                    <a:pt x="103" y="72"/>
                    <a:pt x="102" y="72"/>
                  </a:cubicBezTo>
                  <a:cubicBezTo>
                    <a:pt x="102" y="72"/>
                    <a:pt x="102" y="72"/>
                    <a:pt x="102" y="72"/>
                  </a:cubicBezTo>
                  <a:cubicBezTo>
                    <a:pt x="4" y="72"/>
                    <a:pt x="4" y="72"/>
                    <a:pt x="4" y="72"/>
                  </a:cubicBezTo>
                  <a:cubicBezTo>
                    <a:pt x="1" y="72"/>
                    <a:pt x="0" y="70"/>
                    <a:pt x="0" y="68"/>
                  </a:cubicBezTo>
                  <a:cubicBezTo>
                    <a:pt x="0" y="68"/>
                    <a:pt x="0" y="68"/>
                    <a:pt x="0" y="68"/>
                  </a:cubicBezTo>
                  <a:cubicBezTo>
                    <a:pt x="0" y="65"/>
                    <a:pt x="1" y="63"/>
                    <a:pt x="4" y="63"/>
                  </a:cubicBezTo>
                  <a:cubicBezTo>
                    <a:pt x="4" y="63"/>
                    <a:pt x="4" y="63"/>
                    <a:pt x="4" y="63"/>
                  </a:cubicBezTo>
                  <a:cubicBezTo>
                    <a:pt x="99" y="63"/>
                    <a:pt x="99" y="63"/>
                    <a:pt x="99" y="63"/>
                  </a:cubicBezTo>
                  <a:cubicBezTo>
                    <a:pt x="109" y="48"/>
                    <a:pt x="109" y="48"/>
                    <a:pt x="109" y="48"/>
                  </a:cubicBezTo>
                  <a:cubicBezTo>
                    <a:pt x="110" y="46"/>
                    <a:pt x="112" y="45"/>
                    <a:pt x="114" y="46"/>
                  </a:cubicBezTo>
                  <a:cubicBezTo>
                    <a:pt x="114" y="46"/>
                    <a:pt x="114" y="46"/>
                    <a:pt x="114" y="46"/>
                  </a:cubicBezTo>
                  <a:cubicBezTo>
                    <a:pt x="115" y="46"/>
                    <a:pt x="117" y="47"/>
                    <a:pt x="117" y="49"/>
                  </a:cubicBezTo>
                  <a:cubicBezTo>
                    <a:pt x="117" y="49"/>
                    <a:pt x="117" y="49"/>
                    <a:pt x="117" y="49"/>
                  </a:cubicBezTo>
                  <a:cubicBezTo>
                    <a:pt x="120" y="59"/>
                    <a:pt x="120" y="59"/>
                    <a:pt x="120" y="59"/>
                  </a:cubicBezTo>
                  <a:cubicBezTo>
                    <a:pt x="132" y="3"/>
                    <a:pt x="132" y="3"/>
                    <a:pt x="132" y="3"/>
                  </a:cubicBezTo>
                  <a:cubicBezTo>
                    <a:pt x="132" y="1"/>
                    <a:pt x="134" y="0"/>
                    <a:pt x="136" y="0"/>
                  </a:cubicBezTo>
                  <a:cubicBezTo>
                    <a:pt x="136" y="0"/>
                    <a:pt x="136" y="0"/>
                    <a:pt x="136" y="0"/>
                  </a:cubicBezTo>
                  <a:cubicBezTo>
                    <a:pt x="138" y="0"/>
                    <a:pt x="140" y="2"/>
                    <a:pt x="140" y="4"/>
                  </a:cubicBezTo>
                  <a:cubicBezTo>
                    <a:pt x="140" y="4"/>
                    <a:pt x="140" y="4"/>
                    <a:pt x="140" y="4"/>
                  </a:cubicBezTo>
                  <a:cubicBezTo>
                    <a:pt x="150" y="91"/>
                    <a:pt x="150" y="91"/>
                    <a:pt x="150" y="91"/>
                  </a:cubicBezTo>
                  <a:cubicBezTo>
                    <a:pt x="155" y="68"/>
                    <a:pt x="155" y="68"/>
                    <a:pt x="155" y="68"/>
                  </a:cubicBezTo>
                  <a:cubicBezTo>
                    <a:pt x="155" y="66"/>
                    <a:pt x="157" y="65"/>
                    <a:pt x="159" y="65"/>
                  </a:cubicBezTo>
                  <a:cubicBezTo>
                    <a:pt x="159" y="65"/>
                    <a:pt x="159" y="65"/>
                    <a:pt x="159" y="65"/>
                  </a:cubicBezTo>
                  <a:cubicBezTo>
                    <a:pt x="172" y="65"/>
                    <a:pt x="172" y="65"/>
                    <a:pt x="172" y="65"/>
                  </a:cubicBezTo>
                  <a:cubicBezTo>
                    <a:pt x="173" y="65"/>
                    <a:pt x="174" y="66"/>
                    <a:pt x="175" y="67"/>
                  </a:cubicBezTo>
                  <a:cubicBezTo>
                    <a:pt x="175" y="67"/>
                    <a:pt x="175" y="67"/>
                    <a:pt x="175" y="67"/>
                  </a:cubicBezTo>
                  <a:cubicBezTo>
                    <a:pt x="178" y="71"/>
                    <a:pt x="178" y="71"/>
                    <a:pt x="178" y="71"/>
                  </a:cubicBezTo>
                  <a:cubicBezTo>
                    <a:pt x="187" y="40"/>
                    <a:pt x="187" y="40"/>
                    <a:pt x="187" y="40"/>
                  </a:cubicBezTo>
                  <a:cubicBezTo>
                    <a:pt x="188" y="38"/>
                    <a:pt x="190" y="37"/>
                    <a:pt x="191" y="37"/>
                  </a:cubicBezTo>
                  <a:cubicBezTo>
                    <a:pt x="191" y="37"/>
                    <a:pt x="191" y="37"/>
                    <a:pt x="191" y="37"/>
                  </a:cubicBezTo>
                  <a:cubicBezTo>
                    <a:pt x="193" y="37"/>
                    <a:pt x="195" y="38"/>
                    <a:pt x="196" y="40"/>
                  </a:cubicBezTo>
                  <a:cubicBezTo>
                    <a:pt x="196" y="40"/>
                    <a:pt x="196" y="40"/>
                    <a:pt x="196" y="40"/>
                  </a:cubicBezTo>
                  <a:cubicBezTo>
                    <a:pt x="202" y="60"/>
                    <a:pt x="202" y="60"/>
                    <a:pt x="202" y="60"/>
                  </a:cubicBezTo>
                  <a:cubicBezTo>
                    <a:pt x="261" y="60"/>
                    <a:pt x="261" y="60"/>
                    <a:pt x="261" y="60"/>
                  </a:cubicBezTo>
                  <a:cubicBezTo>
                    <a:pt x="263" y="60"/>
                    <a:pt x="265" y="62"/>
                    <a:pt x="265" y="65"/>
                  </a:cubicBezTo>
                  <a:cubicBezTo>
                    <a:pt x="265" y="65"/>
                    <a:pt x="265" y="65"/>
                    <a:pt x="265" y="65"/>
                  </a:cubicBezTo>
                  <a:cubicBezTo>
                    <a:pt x="265" y="67"/>
                    <a:pt x="263" y="69"/>
                    <a:pt x="261" y="69"/>
                  </a:cubicBezTo>
                  <a:cubicBezTo>
                    <a:pt x="261" y="69"/>
                    <a:pt x="261" y="69"/>
                    <a:pt x="261" y="69"/>
                  </a:cubicBezTo>
                  <a:cubicBezTo>
                    <a:pt x="199" y="69"/>
                    <a:pt x="199" y="69"/>
                    <a:pt x="199" y="69"/>
                  </a:cubicBezTo>
                  <a:cubicBezTo>
                    <a:pt x="197" y="69"/>
                    <a:pt x="196" y="68"/>
                    <a:pt x="195" y="66"/>
                  </a:cubicBezTo>
                  <a:cubicBezTo>
                    <a:pt x="195" y="66"/>
                    <a:pt x="195" y="66"/>
                    <a:pt x="195" y="66"/>
                  </a:cubicBezTo>
                  <a:cubicBezTo>
                    <a:pt x="192" y="55"/>
                    <a:pt x="192" y="55"/>
                    <a:pt x="192" y="55"/>
                  </a:cubicBezTo>
                  <a:cubicBezTo>
                    <a:pt x="183" y="82"/>
                    <a:pt x="183" y="82"/>
                    <a:pt x="183" y="82"/>
                  </a:cubicBezTo>
                  <a:cubicBezTo>
                    <a:pt x="183" y="84"/>
                    <a:pt x="181" y="85"/>
                    <a:pt x="180" y="85"/>
                  </a:cubicBezTo>
                  <a:cubicBezTo>
                    <a:pt x="180" y="85"/>
                    <a:pt x="180" y="85"/>
                    <a:pt x="180" y="85"/>
                  </a:cubicBezTo>
                  <a:cubicBezTo>
                    <a:pt x="178" y="85"/>
                    <a:pt x="176" y="84"/>
                    <a:pt x="175" y="83"/>
                  </a:cubicBezTo>
                  <a:cubicBezTo>
                    <a:pt x="175" y="83"/>
                    <a:pt x="175" y="83"/>
                    <a:pt x="175" y="83"/>
                  </a:cubicBezTo>
                  <a:cubicBezTo>
                    <a:pt x="169" y="73"/>
                    <a:pt x="169" y="73"/>
                    <a:pt x="169" y="73"/>
                  </a:cubicBezTo>
                  <a:cubicBezTo>
                    <a:pt x="162" y="73"/>
                    <a:pt x="162" y="73"/>
                    <a:pt x="162" y="73"/>
                  </a:cubicBezTo>
                  <a:cubicBezTo>
                    <a:pt x="152" y="118"/>
                    <a:pt x="152" y="118"/>
                    <a:pt x="152" y="118"/>
                  </a:cubicBezTo>
                  <a:cubicBezTo>
                    <a:pt x="152" y="120"/>
                    <a:pt x="150" y="121"/>
                    <a:pt x="148" y="121"/>
                  </a:cubicBezTo>
                  <a:cubicBezTo>
                    <a:pt x="148" y="121"/>
                    <a:pt x="148" y="121"/>
                    <a:pt x="148" y="121"/>
                  </a:cubicBezTo>
                  <a:cubicBezTo>
                    <a:pt x="148" y="121"/>
                    <a:pt x="148" y="121"/>
                    <a:pt x="148" y="121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3" name="Freeform 83">
              <a:extLst>
                <a:ext uri="{FF2B5EF4-FFF2-40B4-BE49-F238E27FC236}">
                  <a16:creationId xmlns:a16="http://schemas.microsoft.com/office/drawing/2014/main" id="{C8837B78-F5FA-6340-89A8-845C4B9611EF}"/>
                </a:ext>
              </a:extLst>
            </p:cNvPr>
            <p:cNvSpPr>
              <a:spLocks/>
            </p:cNvSpPr>
            <p:nvPr/>
          </p:nvSpPr>
          <p:spPr bwMode="auto">
            <a:xfrm>
              <a:off x="5765800" y="2232025"/>
              <a:ext cx="660400" cy="982662"/>
            </a:xfrm>
            <a:custGeom>
              <a:avLst/>
              <a:gdLst>
                <a:gd name="T0" fmla="*/ 203 w 297"/>
                <a:gd name="T1" fmla="*/ 214 h 442"/>
                <a:gd name="T2" fmla="*/ 189 w 297"/>
                <a:gd name="T3" fmla="*/ 183 h 442"/>
                <a:gd name="T4" fmla="*/ 186 w 297"/>
                <a:gd name="T5" fmla="*/ 160 h 442"/>
                <a:gd name="T6" fmla="*/ 265 w 297"/>
                <a:gd name="T7" fmla="*/ 71 h 442"/>
                <a:gd name="T8" fmla="*/ 293 w 297"/>
                <a:gd name="T9" fmla="*/ 6 h 442"/>
                <a:gd name="T10" fmla="*/ 138 w 297"/>
                <a:gd name="T11" fmla="*/ 87 h 442"/>
                <a:gd name="T12" fmla="*/ 20 w 297"/>
                <a:gd name="T13" fmla="*/ 271 h 442"/>
                <a:gd name="T14" fmla="*/ 100 w 297"/>
                <a:gd name="T15" fmla="*/ 182 h 442"/>
                <a:gd name="T16" fmla="*/ 80 w 297"/>
                <a:gd name="T17" fmla="*/ 442 h 442"/>
                <a:gd name="T18" fmla="*/ 156 w 297"/>
                <a:gd name="T19" fmla="*/ 288 h 442"/>
                <a:gd name="T20" fmla="*/ 192 w 297"/>
                <a:gd name="T21" fmla="*/ 296 h 442"/>
                <a:gd name="T22" fmla="*/ 228 w 297"/>
                <a:gd name="T23" fmla="*/ 425 h 442"/>
                <a:gd name="T24" fmla="*/ 243 w 297"/>
                <a:gd name="T25" fmla="*/ 253 h 442"/>
                <a:gd name="T26" fmla="*/ 203 w 297"/>
                <a:gd name="T27" fmla="*/ 214 h 44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297" h="442">
                  <a:moveTo>
                    <a:pt x="203" y="214"/>
                  </a:moveTo>
                  <a:cubicBezTo>
                    <a:pt x="189" y="183"/>
                    <a:pt x="189" y="183"/>
                    <a:pt x="189" y="183"/>
                  </a:cubicBezTo>
                  <a:cubicBezTo>
                    <a:pt x="187" y="175"/>
                    <a:pt x="186" y="168"/>
                    <a:pt x="186" y="160"/>
                  </a:cubicBezTo>
                  <a:cubicBezTo>
                    <a:pt x="186" y="106"/>
                    <a:pt x="228" y="74"/>
                    <a:pt x="265" y="71"/>
                  </a:cubicBezTo>
                  <a:cubicBezTo>
                    <a:pt x="281" y="42"/>
                    <a:pt x="297" y="15"/>
                    <a:pt x="293" y="6"/>
                  </a:cubicBezTo>
                  <a:cubicBezTo>
                    <a:pt x="255" y="0"/>
                    <a:pt x="226" y="93"/>
                    <a:pt x="138" y="87"/>
                  </a:cubicBezTo>
                  <a:cubicBezTo>
                    <a:pt x="69" y="83"/>
                    <a:pt x="0" y="259"/>
                    <a:pt x="20" y="271"/>
                  </a:cubicBezTo>
                  <a:cubicBezTo>
                    <a:pt x="51" y="284"/>
                    <a:pt x="90" y="160"/>
                    <a:pt x="100" y="182"/>
                  </a:cubicBezTo>
                  <a:cubicBezTo>
                    <a:pt x="109" y="202"/>
                    <a:pt x="90" y="414"/>
                    <a:pt x="80" y="442"/>
                  </a:cubicBezTo>
                  <a:cubicBezTo>
                    <a:pt x="142" y="403"/>
                    <a:pt x="152" y="291"/>
                    <a:pt x="156" y="288"/>
                  </a:cubicBezTo>
                  <a:cubicBezTo>
                    <a:pt x="176" y="277"/>
                    <a:pt x="179" y="285"/>
                    <a:pt x="192" y="296"/>
                  </a:cubicBezTo>
                  <a:cubicBezTo>
                    <a:pt x="216" y="319"/>
                    <a:pt x="205" y="427"/>
                    <a:pt x="228" y="425"/>
                  </a:cubicBezTo>
                  <a:cubicBezTo>
                    <a:pt x="267" y="349"/>
                    <a:pt x="256" y="301"/>
                    <a:pt x="243" y="253"/>
                  </a:cubicBezTo>
                  <a:cubicBezTo>
                    <a:pt x="231" y="243"/>
                    <a:pt x="215" y="231"/>
                    <a:pt x="203" y="214"/>
                  </a:cubicBezTo>
                  <a:close/>
                </a:path>
              </a:pathLst>
            </a:cu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4" name="Oval 84">
              <a:extLst>
                <a:ext uri="{FF2B5EF4-FFF2-40B4-BE49-F238E27FC236}">
                  <a16:creationId xmlns:a16="http://schemas.microsoft.com/office/drawing/2014/main" id="{551790BD-5BD7-492F-01E8-C387CA3D26D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5916613" y="2108201"/>
              <a:ext cx="293688" cy="292100"/>
            </a:xfrm>
            <a:prstGeom prst="ellipse">
              <a:avLst/>
            </a:prstGeom>
            <a:solidFill>
              <a:srgbClr val="00AAE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028F9315-B750-2132-4923-B8B9EBB01327}"/>
              </a:ext>
            </a:extLst>
          </p:cNvPr>
          <p:cNvSpPr txBox="1"/>
          <p:nvPr/>
        </p:nvSpPr>
        <p:spPr>
          <a:xfrm>
            <a:off x="11735999" y="6595989"/>
            <a:ext cx="456001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3</a:t>
            </a:fld>
            <a:endParaRPr lang="en-US" sz="9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387F61D-01EC-8B77-5DD0-F9D26DF160B9}"/>
              </a:ext>
            </a:extLst>
          </p:cNvPr>
          <p:cNvSpPr txBox="1"/>
          <p:nvPr/>
        </p:nvSpPr>
        <p:spPr>
          <a:xfrm>
            <a:off x="6999765" y="6626967"/>
            <a:ext cx="609460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– FOR INTERNAL USE ONLY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55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405BD9A-8F3A-5BB3-4299-18BF06A5E526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b="62586"/>
          <a:stretch/>
        </p:blipFill>
        <p:spPr>
          <a:xfrm>
            <a:off x="4218515" y="0"/>
            <a:ext cx="7973485" cy="1653192"/>
          </a:xfrm>
          <a:prstGeom prst="rect">
            <a:avLst/>
          </a:prstGeom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3C11CBFC-454A-444F-8374-A5AA1CFC58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9026" y="172249"/>
            <a:ext cx="8836050" cy="109049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92000"/>
              </a:lnSpc>
            </a:pPr>
            <a:br>
              <a:rPr lang="en-US" sz="3600" b="1" dirty="0">
                <a:solidFill>
                  <a:schemeClr val="accent1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effectLst/>
                <a:latin typeface="Fields Display Semi Bold" pitchFamily="50" charset="0"/>
                <a:cs typeface="Arial" panose="020B0604020202020204" pitchFamily="34" charset="0"/>
              </a:rPr>
              <a:t>Luminare Health</a:t>
            </a:r>
            <a:br>
              <a:rPr lang="en-US" sz="3600" b="1" dirty="0">
                <a:solidFill>
                  <a:schemeClr val="tx2">
                    <a:lumMod val="50000"/>
                  </a:schemeClr>
                </a:solidFill>
                <a:effectLst/>
                <a:latin typeface="Fields Display Semi Bold" pitchFamily="50" charset="0"/>
                <a:cs typeface="Arial" panose="020B0604020202020204" pitchFamily="34" charset="0"/>
              </a:rPr>
            </a:br>
            <a:r>
              <a:rPr lang="en-US" sz="3600" b="1" dirty="0">
                <a:solidFill>
                  <a:schemeClr val="tx2">
                    <a:lumMod val="50000"/>
                  </a:schemeClr>
                </a:solidFill>
                <a:effectLst/>
                <a:latin typeface="Fields Display Semi Bold" pitchFamily="50" charset="0"/>
                <a:cs typeface="Arial" panose="020B0604020202020204" pitchFamily="34" charset="0"/>
              </a:rPr>
              <a:t>Clinical Health Solutions </a:t>
            </a:r>
            <a:endParaRPr lang="en-US" sz="3200" b="1" dirty="0">
              <a:solidFill>
                <a:schemeClr val="tx2">
                  <a:lumMod val="50000"/>
                </a:schemeClr>
              </a:solidFill>
              <a:latin typeface="Fields Display Semi Bold" pitchFamily="50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6071C31-D833-FF62-9B94-FDF92C291115}"/>
              </a:ext>
            </a:extLst>
          </p:cNvPr>
          <p:cNvSpPr/>
          <p:nvPr/>
        </p:nvSpPr>
        <p:spPr>
          <a:xfrm>
            <a:off x="639026" y="2258963"/>
            <a:ext cx="5212080" cy="3541585"/>
          </a:xfrm>
          <a:prstGeom prst="rect">
            <a:avLst/>
          </a:prstGeom>
          <a:solidFill>
            <a:schemeClr val="bg1"/>
          </a:solidFill>
          <a:ln>
            <a:solidFill>
              <a:schemeClr val="accent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45720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kern="100">
              <a:effectLst/>
              <a:latin typeface="Calibri" panose="020F0502020204030204" pitchFamily="34" charset="0"/>
              <a:ea typeface="Open Sans" pitchFamily="2" charset="0"/>
              <a:cs typeface="Times New Roman" panose="02020603050405020304" pitchFamily="18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4712259B-E113-342C-2A9C-5B5B02C9B14F}"/>
              </a:ext>
            </a:extLst>
          </p:cNvPr>
          <p:cNvSpPr/>
          <p:nvPr/>
        </p:nvSpPr>
        <p:spPr>
          <a:xfrm>
            <a:off x="639026" y="1878938"/>
            <a:ext cx="5221129" cy="86868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Enhancements*</a:t>
            </a:r>
          </a:p>
        </p:txBody>
      </p:sp>
      <p:sp>
        <p:nvSpPr>
          <p:cNvPr id="10" name="Title 5">
            <a:extLst>
              <a:ext uri="{FF2B5EF4-FFF2-40B4-BE49-F238E27FC236}">
                <a16:creationId xmlns:a16="http://schemas.microsoft.com/office/drawing/2014/main" id="{BAA33ED3-0484-422A-DEB9-5280554F43D1}"/>
              </a:ext>
            </a:extLst>
          </p:cNvPr>
          <p:cNvSpPr txBox="1">
            <a:spLocks/>
          </p:cNvSpPr>
          <p:nvPr/>
        </p:nvSpPr>
        <p:spPr bwMode="gray">
          <a:xfrm>
            <a:off x="760868" y="2831689"/>
            <a:ext cx="4896981" cy="2968859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defTabSz="685800">
              <a:lnSpc>
                <a:spcPct val="85000"/>
              </a:lnSpc>
              <a:spcBef>
                <a:spcPct val="0"/>
              </a:spcBef>
              <a:buNone/>
              <a:defRPr sz="2200" kern="6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R="0" lvl="0" algn="l" defTabSz="6858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0C7"/>
              </a:buClr>
              <a:buSzTx/>
              <a:tabLst/>
              <a:defRPr/>
            </a:pPr>
            <a:endParaRPr kumimoji="0" lang="en-US" sz="1800" b="0" i="0" u="none" strike="noStrike" kern="6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434C7D6-0C79-B2AC-8C36-391664B051CB}"/>
              </a:ext>
            </a:extLst>
          </p:cNvPr>
          <p:cNvSpPr/>
          <p:nvPr/>
        </p:nvSpPr>
        <p:spPr>
          <a:xfrm>
            <a:off x="6397597" y="2773376"/>
            <a:ext cx="5212080" cy="3027172"/>
          </a:xfrm>
          <a:prstGeom prst="rect">
            <a:avLst/>
          </a:prstGeom>
          <a:solidFill>
            <a:schemeClr val="bg1"/>
          </a:solidFill>
          <a:ln>
            <a:solidFill>
              <a:schemeClr val="accent2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 panose="020B060402020202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45F689C-DBD3-CD0E-4F99-5F815ADD7022}"/>
              </a:ext>
            </a:extLst>
          </p:cNvPr>
          <p:cNvSpPr/>
          <p:nvPr/>
        </p:nvSpPr>
        <p:spPr>
          <a:xfrm>
            <a:off x="6385370" y="1928023"/>
            <a:ext cx="5236535" cy="868680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91440" bIns="91440"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</a:rPr>
              <a:t>Impact of Enhancements</a:t>
            </a:r>
          </a:p>
        </p:txBody>
      </p:sp>
      <p:sp>
        <p:nvSpPr>
          <p:cNvPr id="23" name="Title 5">
            <a:extLst>
              <a:ext uri="{FF2B5EF4-FFF2-40B4-BE49-F238E27FC236}">
                <a16:creationId xmlns:a16="http://schemas.microsoft.com/office/drawing/2014/main" id="{3A5613FC-94A5-E27E-4A3B-FE82716D7888}"/>
              </a:ext>
            </a:extLst>
          </p:cNvPr>
          <p:cNvSpPr txBox="1">
            <a:spLocks/>
          </p:cNvSpPr>
          <p:nvPr/>
        </p:nvSpPr>
        <p:spPr bwMode="gray">
          <a:xfrm>
            <a:off x="6511335" y="2921302"/>
            <a:ext cx="4984603" cy="37534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defTabSz="685800">
              <a:lnSpc>
                <a:spcPct val="85000"/>
              </a:lnSpc>
              <a:spcBef>
                <a:spcPct val="0"/>
              </a:spcBef>
              <a:buNone/>
              <a:defRPr sz="2200" kern="6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98450" marR="156210" lvl="0" indent="-28575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8450" algn="l"/>
              </a:tabLst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Earlier</a:t>
            </a:r>
            <a:r>
              <a:rPr kumimoji="0" lang="en-US" sz="1600" b="0" i="0" u="none" strike="noStrike" kern="0" cap="none" spc="12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identification</a:t>
            </a:r>
            <a:r>
              <a:rPr kumimoji="0" lang="en-US" sz="1600" b="0" i="0" u="none" strike="noStrike" kern="0" cap="none" spc="13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of</a:t>
            </a:r>
            <a:r>
              <a:rPr kumimoji="0" lang="en-US" sz="1600" b="0" i="0" u="none" strike="noStrike" kern="0" cap="none" spc="1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members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qualifying</a:t>
            </a:r>
            <a:r>
              <a:rPr kumimoji="0" lang="en-US" sz="1600" b="0" i="0" u="none" strike="noStrike" kern="0" cap="none" spc="10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lang="en-US" sz="1600" b="0" i="0" u="none" strike="noStrike" kern="0" cap="none" spc="9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programs</a:t>
            </a:r>
            <a:r>
              <a:rPr kumimoji="0" lang="en-US" sz="1600" b="0" i="0" u="none" strike="noStrike" kern="0" cap="none" spc="10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will</a:t>
            </a:r>
            <a:r>
              <a:rPr kumimoji="0" lang="en-US" sz="1600" b="0" i="0" u="none" strike="noStrike" kern="0" cap="none" spc="9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-2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allow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earlier</a:t>
            </a:r>
            <a:r>
              <a:rPr kumimoji="0" lang="en-US" sz="1600" b="0" i="0" u="none" strike="noStrike" kern="0" cap="none" spc="95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referrals</a:t>
            </a:r>
            <a:r>
              <a:rPr kumimoji="0" lang="en-US" sz="1600" b="0" i="0" u="none" strike="noStrike" kern="0" cap="none" spc="1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into</a:t>
            </a:r>
            <a:r>
              <a:rPr kumimoji="0" lang="en-US" sz="1600" b="0" i="0" u="none" strike="noStrike" kern="0" cap="none" spc="10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these</a:t>
            </a:r>
            <a:r>
              <a:rPr kumimoji="0" lang="en-US" sz="1600" b="0" i="0" u="none" strike="noStrike" kern="0" cap="none" spc="10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600" b="0" i="0" u="none" strike="noStrike" kern="0" cap="none" spc="-10" normalizeH="0" baseline="0" noProof="0" dirty="0">
                <a:ln>
                  <a:noFill/>
                </a:ln>
                <a:solidFill>
                  <a:schemeClr val="accent1">
                    <a:lumMod val="75000"/>
                  </a:schemeClr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programs.</a:t>
            </a:r>
          </a:p>
          <a:p>
            <a:pPr marL="298450" marR="156210" lvl="0" indent="-28575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8450" algn="l"/>
              </a:tabLst>
              <a:defRPr/>
            </a:pPr>
            <a:r>
              <a:rPr lang="en-US" sz="1600" kern="0" spc="-10" dirty="0">
                <a:solidFill>
                  <a:schemeClr val="accent1">
                    <a:lumMod val="75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Member education and empowerment for medication compliance and overall improvement of health outcomes.</a:t>
            </a:r>
          </a:p>
          <a:p>
            <a:pPr marL="298450" marR="156210" lvl="0" indent="-28575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8450" algn="l"/>
              </a:tabLst>
              <a:defRPr/>
            </a:pPr>
            <a:endParaRPr lang="en-US" sz="1600" kern="0" dirty="0">
              <a:solidFill>
                <a:schemeClr val="accent1">
                  <a:lumMod val="75000"/>
                </a:schemeClr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80C7"/>
              </a:buClr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AA913A7-510F-D8FD-1DB2-AF7C8BF3A52D}"/>
              </a:ext>
            </a:extLst>
          </p:cNvPr>
          <p:cNvSpPr txBox="1"/>
          <p:nvPr/>
        </p:nvSpPr>
        <p:spPr>
          <a:xfrm>
            <a:off x="491928" y="6532948"/>
            <a:ext cx="5138438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*Specialty</a:t>
            </a:r>
            <a:r>
              <a:rPr kumimoji="0" lang="en-US" sz="800" b="0" i="0" u="none" strike="noStrike" kern="0" cap="none" spc="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Case</a:t>
            </a:r>
            <a:r>
              <a:rPr kumimoji="0" lang="en-US" sz="800" b="0" i="0" u="none" strike="noStrike" kern="0" cap="none" spc="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Management </a:t>
            </a:r>
            <a:r>
              <a:rPr kumimoji="0" lang="en-US" sz="800" b="0" i="0" u="none" strike="noStrike" kern="0" cap="none" spc="10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&amp;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Chronic</a:t>
            </a:r>
            <a:r>
              <a:rPr kumimoji="0" lang="en-US" sz="800" b="0" i="0" u="none" strike="noStrike" kern="0" cap="none" spc="1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Condition</a:t>
            </a:r>
            <a:r>
              <a:rPr kumimoji="0" lang="en-US" sz="800" b="0" i="0" u="none" strike="noStrike" kern="0" cap="none" spc="1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 </a:t>
            </a:r>
            <a:r>
              <a:rPr kumimoji="0" lang="en-US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Management</a:t>
            </a:r>
            <a:r>
              <a:rPr kumimoji="0" lang="en-US" sz="800" b="0" i="0" u="none" strike="noStrike" kern="0" cap="none" spc="10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cs typeface="Arial"/>
              </a:rPr>
              <a:t> are available as a </a:t>
            </a:r>
            <a:r>
              <a:rPr lang="en-US" sz="800" b="0" kern="0" spc="105">
                <a:solidFill>
                  <a:sysClr val="windowText" lastClr="000000"/>
                </a:solidFill>
                <a:cs typeface="Arial"/>
              </a:rPr>
              <a:t>b</a:t>
            </a:r>
            <a:r>
              <a:rPr lang="en-US" sz="800" b="0"/>
              <a:t>uy-up option </a:t>
            </a:r>
            <a:endParaRPr lang="en-US" sz="800"/>
          </a:p>
        </p:txBody>
      </p:sp>
      <p:sp>
        <p:nvSpPr>
          <p:cNvPr id="16" name="Title 5">
            <a:extLst>
              <a:ext uri="{FF2B5EF4-FFF2-40B4-BE49-F238E27FC236}">
                <a16:creationId xmlns:a16="http://schemas.microsoft.com/office/drawing/2014/main" id="{F66BA5CF-DA0A-840A-F3DE-C31F2A1DCCE8}"/>
              </a:ext>
            </a:extLst>
          </p:cNvPr>
          <p:cNvSpPr txBox="1">
            <a:spLocks/>
          </p:cNvSpPr>
          <p:nvPr/>
        </p:nvSpPr>
        <p:spPr bwMode="gray">
          <a:xfrm>
            <a:off x="795841" y="2887259"/>
            <a:ext cx="4898449" cy="3753411"/>
          </a:xfrm>
          <a:prstGeom prst="rect">
            <a:avLst/>
          </a:prstGeom>
        </p:spPr>
        <p:txBody>
          <a:bodyPr vert="horz" lIns="0" tIns="0" rIns="0" bIns="0" rtlCol="0" anchor="t" anchorCtr="0">
            <a:noAutofit/>
          </a:bodyPr>
          <a:lstStyle>
            <a:defPPr>
              <a:defRPr lang="en-US"/>
            </a:defPPr>
            <a:lvl1pPr defTabSz="685800">
              <a:lnSpc>
                <a:spcPct val="85000"/>
              </a:lnSpc>
              <a:spcBef>
                <a:spcPct val="0"/>
              </a:spcBef>
              <a:buNone/>
              <a:defRPr sz="2200" kern="600" baseline="0">
                <a:solidFill>
                  <a:schemeClr val="bg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marL="298450" marR="156210" lvl="0" indent="-28575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8450" algn="l"/>
              </a:tabLst>
              <a:defRPr/>
            </a:pPr>
            <a:r>
              <a:rPr lang="en-US" sz="1600" kern="100" dirty="0">
                <a:solidFill>
                  <a:schemeClr val="accent1">
                    <a:lumMod val="7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Specialty Case Management to include cancer care coordination, dialysis/end- stage renal disease (ESRD), behavioral health and high- risk maternity care.</a:t>
            </a:r>
          </a:p>
          <a:p>
            <a:pPr marL="298450" marR="156210" lvl="0" indent="-28575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8450" algn="l"/>
              </a:tabLst>
              <a:defRPr/>
            </a:pPr>
            <a:r>
              <a:rPr lang="en-US" sz="1600" kern="100" dirty="0">
                <a:solidFill>
                  <a:schemeClr val="accent1">
                    <a:lumMod val="75000"/>
                  </a:schemeClr>
                </a:solidFill>
                <a:effectLst/>
                <a:latin typeface="Open Sans" pitchFamily="2" charset="0"/>
                <a:ea typeface="Open Sans" pitchFamily="2" charset="0"/>
                <a:cs typeface="Open Sans" pitchFamily="2" charset="0"/>
              </a:rPr>
              <a:t>Chronic Condition Management to include hypertension, diabetes, obesity, chronic obstructive pulmonary disease (COPD)/asthma, and coronary artery disease (CAD).</a:t>
            </a:r>
          </a:p>
          <a:p>
            <a:pPr marL="298450" marR="156210" lvl="0" indent="-28575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298450" algn="l"/>
              </a:tabLst>
              <a:defRPr/>
            </a:pPr>
            <a:endParaRPr lang="en-US" sz="1600" kern="0" dirty="0">
              <a:solidFill>
                <a:schemeClr val="tx1"/>
              </a:solidFill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90"/>
              </a:spcBef>
              <a:spcAft>
                <a:spcPts val="0"/>
              </a:spcAft>
              <a:buClr>
                <a:srgbClr val="0080C7"/>
              </a:buClr>
              <a:buSzTx/>
              <a:buFont typeface="Arial"/>
              <a:buChar char="•"/>
              <a:tabLst/>
              <a:defRPr/>
            </a:pPr>
            <a:endParaRPr kumimoji="0" lang="en-US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BE0904-E099-E0B4-9B9C-A8C1886E5F1A}"/>
              </a:ext>
            </a:extLst>
          </p:cNvPr>
          <p:cNvSpPr txBox="1"/>
          <p:nvPr/>
        </p:nvSpPr>
        <p:spPr>
          <a:xfrm>
            <a:off x="11825865" y="6532948"/>
            <a:ext cx="330302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4</a:t>
            </a:fld>
            <a:endParaRPr lang="en-US" sz="900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B67C79D-76B1-C83F-202D-BBFADFE1B67F}"/>
              </a:ext>
            </a:extLst>
          </p:cNvPr>
          <p:cNvSpPr txBox="1"/>
          <p:nvPr/>
        </p:nvSpPr>
        <p:spPr>
          <a:xfrm>
            <a:off x="7216629" y="6548336"/>
            <a:ext cx="6094602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– FOR INTERNAL USE ONLY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080275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1F89F218-637B-6A7D-77BC-07A1E37BB1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Clinical Health </a:t>
            </a:r>
            <a:br>
              <a:rPr lang="en-US">
                <a:solidFill>
                  <a:schemeClr val="accent5">
                    <a:lumMod val="50000"/>
                  </a:schemeClr>
                </a:solidFill>
              </a:rPr>
            </a:br>
            <a:r>
              <a:rPr lang="en-US">
                <a:solidFill>
                  <a:schemeClr val="accent5">
                    <a:lumMod val="50000"/>
                  </a:schemeClr>
                </a:solidFill>
              </a:rPr>
              <a:t>Solutions </a:t>
            </a:r>
            <a:endParaRPr lang="en-US" b="1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897285D-9176-4303-8B57-4302D196C2E5}"/>
              </a:ext>
            </a:extLst>
          </p:cNvPr>
          <p:cNvSpPr/>
          <p:nvPr/>
        </p:nvSpPr>
        <p:spPr>
          <a:xfrm>
            <a:off x="583225" y="304800"/>
            <a:ext cx="2140925" cy="1037678"/>
          </a:xfrm>
          <a:prstGeom prst="rect">
            <a:avLst/>
          </a:prstGeom>
          <a:solidFill>
            <a:srgbClr val="8FCBFF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87276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66C6CCDD-AD61-B31A-A1BA-10F507D3881E}"/>
              </a:ext>
            </a:extLst>
          </p:cNvPr>
          <p:cNvSpPr txBox="1"/>
          <p:nvPr/>
        </p:nvSpPr>
        <p:spPr>
          <a:xfrm>
            <a:off x="-322777" y="2269059"/>
            <a:ext cx="2766199" cy="28007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/>
            <a:r>
              <a:rPr lang="en-US" sz="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Acute: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member has or develops a serious medical concern and/or is in immediate need of care and support</a:t>
            </a:r>
            <a:r>
              <a:rPr lang="en-US" sz="7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. </a:t>
            </a:r>
          </a:p>
          <a:p>
            <a:pPr marL="914400" lvl="1"/>
            <a:endParaRPr lang="en-US" sz="800" b="1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/>
            <a:r>
              <a:rPr lang="en-US" sz="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Chronic: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The member has recorded diagnosis of a chronic health condition and may utilize condition-specific support </a:t>
            </a:r>
          </a:p>
          <a:p>
            <a:pPr marL="914400" lvl="1"/>
            <a:endParaRPr lang="en-US" sz="800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/>
            <a:r>
              <a:rPr lang="en-US" sz="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At Risk: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Data indicates that without intervention the member is at risk of worsening health and/or developing a chronic condition. </a:t>
            </a:r>
          </a:p>
          <a:p>
            <a:pPr marL="914400" lvl="1"/>
            <a:endParaRPr lang="en-US" sz="800" b="1" kern="1200" dirty="0">
              <a:solidFill>
                <a:srgbClr val="000000"/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/>
            <a:r>
              <a:rPr lang="en-US" sz="800" b="1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Well:</a:t>
            </a:r>
            <a:r>
              <a:rPr lang="en-US" sz="800" b="1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  <a:r>
              <a:rPr lang="en-US" sz="800" kern="1200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The member is generally healthy and can utilize solutions that focus on wellness and maintaining their health. </a:t>
            </a:r>
          </a:p>
          <a:p>
            <a:pPr marL="914400" lvl="1"/>
            <a:endParaRPr lang="en-US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/>
            <a:endParaRPr lang="en-US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914400" lvl="1"/>
            <a:endParaRPr lang="en-US" sz="800" dirty="0"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526691" y="267431"/>
            <a:ext cx="8658604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Clinical</a:t>
            </a:r>
            <a:r>
              <a:rPr sz="3600" b="1" spc="90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 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Health</a:t>
            </a:r>
            <a:r>
              <a:rPr sz="3600" b="1" spc="95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 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Management</a:t>
            </a:r>
            <a:r>
              <a:rPr sz="3600" b="1" spc="90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 </a:t>
            </a:r>
            <a:r>
              <a:rPr sz="3600" b="1" spc="-10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Program</a:t>
            </a:r>
            <a:endParaRPr sz="3600" dirty="0">
              <a:solidFill>
                <a:schemeClr val="accent5">
                  <a:lumMod val="50000"/>
                </a:schemeClr>
              </a:solidFill>
              <a:latin typeface="Fields Display Semi Bold" pitchFamily="50" charset="0"/>
              <a:cs typeface="Arial"/>
            </a:endParaRPr>
          </a:p>
        </p:txBody>
      </p:sp>
      <p:grpSp>
        <p:nvGrpSpPr>
          <p:cNvPr id="12" name="object 12"/>
          <p:cNvGrpSpPr/>
          <p:nvPr/>
        </p:nvGrpSpPr>
        <p:grpSpPr>
          <a:xfrm>
            <a:off x="4010937" y="2145778"/>
            <a:ext cx="3917695" cy="3712210"/>
            <a:chOff x="3400044" y="2107692"/>
            <a:chExt cx="3917695" cy="3712210"/>
          </a:xfrm>
        </p:grpSpPr>
        <p:sp>
          <p:nvSpPr>
            <p:cNvPr id="13" name="object 13"/>
            <p:cNvSpPr/>
            <p:nvPr/>
          </p:nvSpPr>
          <p:spPr>
            <a:xfrm>
              <a:off x="5406389" y="2107692"/>
              <a:ext cx="1911350" cy="3712210"/>
            </a:xfrm>
            <a:custGeom>
              <a:avLst/>
              <a:gdLst/>
              <a:ahLst/>
              <a:cxnLst/>
              <a:rect l="l" t="t" r="r" b="b"/>
              <a:pathLst>
                <a:path w="1911350" h="3712210">
                  <a:moveTo>
                    <a:pt x="1592580" y="0"/>
                  </a:moveTo>
                  <a:lnTo>
                    <a:pt x="318515" y="0"/>
                  </a:lnTo>
                  <a:lnTo>
                    <a:pt x="271451" y="3453"/>
                  </a:lnTo>
                  <a:lnTo>
                    <a:pt x="226530" y="13486"/>
                  </a:lnTo>
                  <a:lnTo>
                    <a:pt x="184244" y="29606"/>
                  </a:lnTo>
                  <a:lnTo>
                    <a:pt x="145088" y="51319"/>
                  </a:lnTo>
                  <a:lnTo>
                    <a:pt x="109552" y="78132"/>
                  </a:lnTo>
                  <a:lnTo>
                    <a:pt x="78132" y="109552"/>
                  </a:lnTo>
                  <a:lnTo>
                    <a:pt x="51319" y="145088"/>
                  </a:lnTo>
                  <a:lnTo>
                    <a:pt x="29606" y="184244"/>
                  </a:lnTo>
                  <a:lnTo>
                    <a:pt x="13486" y="226530"/>
                  </a:lnTo>
                  <a:lnTo>
                    <a:pt x="3453" y="271451"/>
                  </a:lnTo>
                  <a:lnTo>
                    <a:pt x="0" y="318516"/>
                  </a:lnTo>
                  <a:lnTo>
                    <a:pt x="0" y="3393186"/>
                  </a:lnTo>
                  <a:lnTo>
                    <a:pt x="3453" y="3440253"/>
                  </a:lnTo>
                  <a:lnTo>
                    <a:pt x="13486" y="3485176"/>
                  </a:lnTo>
                  <a:lnTo>
                    <a:pt x="29606" y="3527462"/>
                  </a:lnTo>
                  <a:lnTo>
                    <a:pt x="51319" y="3566619"/>
                  </a:lnTo>
                  <a:lnTo>
                    <a:pt x="78132" y="3602154"/>
                  </a:lnTo>
                  <a:lnTo>
                    <a:pt x="109552" y="3633574"/>
                  </a:lnTo>
                  <a:lnTo>
                    <a:pt x="145088" y="3660386"/>
                  </a:lnTo>
                  <a:lnTo>
                    <a:pt x="184244" y="3682097"/>
                  </a:lnTo>
                  <a:lnTo>
                    <a:pt x="226530" y="3698216"/>
                  </a:lnTo>
                  <a:lnTo>
                    <a:pt x="271451" y="3708248"/>
                  </a:lnTo>
                  <a:lnTo>
                    <a:pt x="318515" y="3711702"/>
                  </a:lnTo>
                  <a:lnTo>
                    <a:pt x="1592580" y="3711702"/>
                  </a:lnTo>
                  <a:lnTo>
                    <a:pt x="1639644" y="3708248"/>
                  </a:lnTo>
                  <a:lnTo>
                    <a:pt x="1684565" y="3698216"/>
                  </a:lnTo>
                  <a:lnTo>
                    <a:pt x="1726851" y="3682097"/>
                  </a:lnTo>
                  <a:lnTo>
                    <a:pt x="1766007" y="3660386"/>
                  </a:lnTo>
                  <a:lnTo>
                    <a:pt x="1801543" y="3633574"/>
                  </a:lnTo>
                  <a:lnTo>
                    <a:pt x="1832963" y="3602154"/>
                  </a:lnTo>
                  <a:lnTo>
                    <a:pt x="1859776" y="3566619"/>
                  </a:lnTo>
                  <a:lnTo>
                    <a:pt x="1881489" y="3527462"/>
                  </a:lnTo>
                  <a:lnTo>
                    <a:pt x="1897609" y="3485176"/>
                  </a:lnTo>
                  <a:lnTo>
                    <a:pt x="1907642" y="3440253"/>
                  </a:lnTo>
                  <a:lnTo>
                    <a:pt x="1911095" y="3393186"/>
                  </a:lnTo>
                  <a:lnTo>
                    <a:pt x="1911095" y="318516"/>
                  </a:lnTo>
                  <a:lnTo>
                    <a:pt x="1907642" y="271451"/>
                  </a:lnTo>
                  <a:lnTo>
                    <a:pt x="1897609" y="226530"/>
                  </a:lnTo>
                  <a:lnTo>
                    <a:pt x="1881489" y="184244"/>
                  </a:lnTo>
                  <a:lnTo>
                    <a:pt x="1859776" y="145088"/>
                  </a:lnTo>
                  <a:lnTo>
                    <a:pt x="1832963" y="109552"/>
                  </a:lnTo>
                  <a:lnTo>
                    <a:pt x="1801543" y="78132"/>
                  </a:lnTo>
                  <a:lnTo>
                    <a:pt x="1766007" y="51319"/>
                  </a:lnTo>
                  <a:lnTo>
                    <a:pt x="1726851" y="29606"/>
                  </a:lnTo>
                  <a:lnTo>
                    <a:pt x="1684565" y="13486"/>
                  </a:lnTo>
                  <a:lnTo>
                    <a:pt x="1639644" y="3453"/>
                  </a:lnTo>
                  <a:lnTo>
                    <a:pt x="1592580" y="0"/>
                  </a:lnTo>
                  <a:close/>
                </a:path>
              </a:pathLst>
            </a:custGeom>
            <a:solidFill>
              <a:srgbClr val="0D82A3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4" name="object 14"/>
            <p:cNvSpPr/>
            <p:nvPr/>
          </p:nvSpPr>
          <p:spPr>
            <a:xfrm>
              <a:off x="3400044" y="2107692"/>
              <a:ext cx="1911350" cy="3712210"/>
            </a:xfrm>
            <a:custGeom>
              <a:avLst/>
              <a:gdLst/>
              <a:ahLst/>
              <a:cxnLst/>
              <a:rect l="l" t="t" r="r" b="b"/>
              <a:pathLst>
                <a:path w="1911350" h="3712210">
                  <a:moveTo>
                    <a:pt x="1592579" y="0"/>
                  </a:moveTo>
                  <a:lnTo>
                    <a:pt x="318515" y="0"/>
                  </a:lnTo>
                  <a:lnTo>
                    <a:pt x="271451" y="3453"/>
                  </a:lnTo>
                  <a:lnTo>
                    <a:pt x="226530" y="13486"/>
                  </a:lnTo>
                  <a:lnTo>
                    <a:pt x="184244" y="29606"/>
                  </a:lnTo>
                  <a:lnTo>
                    <a:pt x="145088" y="51319"/>
                  </a:lnTo>
                  <a:lnTo>
                    <a:pt x="109552" y="78132"/>
                  </a:lnTo>
                  <a:lnTo>
                    <a:pt x="78132" y="109552"/>
                  </a:lnTo>
                  <a:lnTo>
                    <a:pt x="51319" y="145088"/>
                  </a:lnTo>
                  <a:lnTo>
                    <a:pt x="29606" y="184244"/>
                  </a:lnTo>
                  <a:lnTo>
                    <a:pt x="13486" y="226530"/>
                  </a:lnTo>
                  <a:lnTo>
                    <a:pt x="3453" y="271451"/>
                  </a:lnTo>
                  <a:lnTo>
                    <a:pt x="0" y="318516"/>
                  </a:lnTo>
                  <a:lnTo>
                    <a:pt x="0" y="3393186"/>
                  </a:lnTo>
                  <a:lnTo>
                    <a:pt x="3453" y="3440253"/>
                  </a:lnTo>
                  <a:lnTo>
                    <a:pt x="13486" y="3485176"/>
                  </a:lnTo>
                  <a:lnTo>
                    <a:pt x="29606" y="3527462"/>
                  </a:lnTo>
                  <a:lnTo>
                    <a:pt x="51319" y="3566619"/>
                  </a:lnTo>
                  <a:lnTo>
                    <a:pt x="78132" y="3602154"/>
                  </a:lnTo>
                  <a:lnTo>
                    <a:pt x="109552" y="3633574"/>
                  </a:lnTo>
                  <a:lnTo>
                    <a:pt x="145088" y="3660386"/>
                  </a:lnTo>
                  <a:lnTo>
                    <a:pt x="184244" y="3682097"/>
                  </a:lnTo>
                  <a:lnTo>
                    <a:pt x="226530" y="3698216"/>
                  </a:lnTo>
                  <a:lnTo>
                    <a:pt x="271451" y="3708248"/>
                  </a:lnTo>
                  <a:lnTo>
                    <a:pt x="318515" y="3711702"/>
                  </a:lnTo>
                  <a:lnTo>
                    <a:pt x="1592579" y="3711702"/>
                  </a:lnTo>
                  <a:lnTo>
                    <a:pt x="1639644" y="3708248"/>
                  </a:lnTo>
                  <a:lnTo>
                    <a:pt x="1684565" y="3698216"/>
                  </a:lnTo>
                  <a:lnTo>
                    <a:pt x="1726851" y="3682097"/>
                  </a:lnTo>
                  <a:lnTo>
                    <a:pt x="1766007" y="3660386"/>
                  </a:lnTo>
                  <a:lnTo>
                    <a:pt x="1801543" y="3633574"/>
                  </a:lnTo>
                  <a:lnTo>
                    <a:pt x="1832963" y="3602154"/>
                  </a:lnTo>
                  <a:lnTo>
                    <a:pt x="1859776" y="3566619"/>
                  </a:lnTo>
                  <a:lnTo>
                    <a:pt x="1881489" y="3527462"/>
                  </a:lnTo>
                  <a:lnTo>
                    <a:pt x="1897609" y="3485176"/>
                  </a:lnTo>
                  <a:lnTo>
                    <a:pt x="1907642" y="3440253"/>
                  </a:lnTo>
                  <a:lnTo>
                    <a:pt x="1911095" y="3393186"/>
                  </a:lnTo>
                  <a:lnTo>
                    <a:pt x="1911095" y="318516"/>
                  </a:lnTo>
                  <a:lnTo>
                    <a:pt x="1907642" y="271451"/>
                  </a:lnTo>
                  <a:lnTo>
                    <a:pt x="1897609" y="226530"/>
                  </a:lnTo>
                  <a:lnTo>
                    <a:pt x="1881489" y="184244"/>
                  </a:lnTo>
                  <a:lnTo>
                    <a:pt x="1859776" y="145088"/>
                  </a:lnTo>
                  <a:lnTo>
                    <a:pt x="1832963" y="109552"/>
                  </a:lnTo>
                  <a:lnTo>
                    <a:pt x="1801543" y="78132"/>
                  </a:lnTo>
                  <a:lnTo>
                    <a:pt x="1766007" y="51319"/>
                  </a:lnTo>
                  <a:lnTo>
                    <a:pt x="1726851" y="29606"/>
                  </a:lnTo>
                  <a:lnTo>
                    <a:pt x="1684565" y="13486"/>
                  </a:lnTo>
                  <a:lnTo>
                    <a:pt x="1639644" y="3453"/>
                  </a:lnTo>
                  <a:lnTo>
                    <a:pt x="1592579" y="0"/>
                  </a:lnTo>
                  <a:close/>
                </a:path>
              </a:pathLst>
            </a:custGeom>
            <a:solidFill>
              <a:srgbClr val="25B8C2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7" name="object 17"/>
          <p:cNvGrpSpPr/>
          <p:nvPr/>
        </p:nvGrpSpPr>
        <p:grpSpPr>
          <a:xfrm>
            <a:off x="8063696" y="2130678"/>
            <a:ext cx="3918585" cy="3712210"/>
            <a:chOff x="7412735" y="2107692"/>
            <a:chExt cx="3918585" cy="3712210"/>
          </a:xfrm>
          <a:solidFill>
            <a:srgbClr val="075E94"/>
          </a:solidFill>
        </p:grpSpPr>
        <p:sp>
          <p:nvSpPr>
            <p:cNvPr id="18" name="object 18"/>
            <p:cNvSpPr/>
            <p:nvPr/>
          </p:nvSpPr>
          <p:spPr>
            <a:xfrm>
              <a:off x="7412735" y="2107692"/>
              <a:ext cx="1911985" cy="3712210"/>
            </a:xfrm>
            <a:custGeom>
              <a:avLst/>
              <a:gdLst/>
              <a:ahLst/>
              <a:cxnLst/>
              <a:rect l="l" t="t" r="r" b="b"/>
              <a:pathLst>
                <a:path w="1911984" h="3712210">
                  <a:moveTo>
                    <a:pt x="1593215" y="0"/>
                  </a:moveTo>
                  <a:lnTo>
                    <a:pt x="318643" y="0"/>
                  </a:lnTo>
                  <a:lnTo>
                    <a:pt x="271547" y="3453"/>
                  </a:lnTo>
                  <a:lnTo>
                    <a:pt x="226599" y="13487"/>
                  </a:lnTo>
                  <a:lnTo>
                    <a:pt x="184293" y="29608"/>
                  </a:lnTo>
                  <a:lnTo>
                    <a:pt x="145120" y="51325"/>
                  </a:lnTo>
                  <a:lnTo>
                    <a:pt x="109573" y="78144"/>
                  </a:lnTo>
                  <a:lnTo>
                    <a:pt x="78144" y="109573"/>
                  </a:lnTo>
                  <a:lnTo>
                    <a:pt x="51325" y="145120"/>
                  </a:lnTo>
                  <a:lnTo>
                    <a:pt x="29608" y="184293"/>
                  </a:lnTo>
                  <a:lnTo>
                    <a:pt x="13487" y="226599"/>
                  </a:lnTo>
                  <a:lnTo>
                    <a:pt x="3453" y="271547"/>
                  </a:lnTo>
                  <a:lnTo>
                    <a:pt x="0" y="318643"/>
                  </a:lnTo>
                  <a:lnTo>
                    <a:pt x="0" y="3393059"/>
                  </a:lnTo>
                  <a:lnTo>
                    <a:pt x="3453" y="3440146"/>
                  </a:lnTo>
                  <a:lnTo>
                    <a:pt x="13487" y="3485088"/>
                  </a:lnTo>
                  <a:lnTo>
                    <a:pt x="29608" y="3527391"/>
                  </a:lnTo>
                  <a:lnTo>
                    <a:pt x="51325" y="3566564"/>
                  </a:lnTo>
                  <a:lnTo>
                    <a:pt x="78144" y="3602113"/>
                  </a:lnTo>
                  <a:lnTo>
                    <a:pt x="109573" y="3633544"/>
                  </a:lnTo>
                  <a:lnTo>
                    <a:pt x="145120" y="3660367"/>
                  </a:lnTo>
                  <a:lnTo>
                    <a:pt x="184293" y="3682086"/>
                  </a:lnTo>
                  <a:lnTo>
                    <a:pt x="226599" y="3698211"/>
                  </a:lnTo>
                  <a:lnTo>
                    <a:pt x="271547" y="3708247"/>
                  </a:lnTo>
                  <a:lnTo>
                    <a:pt x="318643" y="3711702"/>
                  </a:lnTo>
                  <a:lnTo>
                    <a:pt x="1593215" y="3711702"/>
                  </a:lnTo>
                  <a:lnTo>
                    <a:pt x="1640310" y="3708247"/>
                  </a:lnTo>
                  <a:lnTo>
                    <a:pt x="1685258" y="3698211"/>
                  </a:lnTo>
                  <a:lnTo>
                    <a:pt x="1727564" y="3682086"/>
                  </a:lnTo>
                  <a:lnTo>
                    <a:pt x="1766737" y="3660367"/>
                  </a:lnTo>
                  <a:lnTo>
                    <a:pt x="1802284" y="3633544"/>
                  </a:lnTo>
                  <a:lnTo>
                    <a:pt x="1833713" y="3602113"/>
                  </a:lnTo>
                  <a:lnTo>
                    <a:pt x="1860532" y="3566564"/>
                  </a:lnTo>
                  <a:lnTo>
                    <a:pt x="1882249" y="3527391"/>
                  </a:lnTo>
                  <a:lnTo>
                    <a:pt x="1898370" y="3485088"/>
                  </a:lnTo>
                  <a:lnTo>
                    <a:pt x="1908404" y="3440146"/>
                  </a:lnTo>
                  <a:lnTo>
                    <a:pt x="1911858" y="3393059"/>
                  </a:lnTo>
                  <a:lnTo>
                    <a:pt x="1911858" y="318643"/>
                  </a:lnTo>
                  <a:lnTo>
                    <a:pt x="1908404" y="271547"/>
                  </a:lnTo>
                  <a:lnTo>
                    <a:pt x="1898370" y="226599"/>
                  </a:lnTo>
                  <a:lnTo>
                    <a:pt x="1882249" y="184293"/>
                  </a:lnTo>
                  <a:lnTo>
                    <a:pt x="1860532" y="145120"/>
                  </a:lnTo>
                  <a:lnTo>
                    <a:pt x="1833713" y="109573"/>
                  </a:lnTo>
                  <a:lnTo>
                    <a:pt x="1802284" y="78144"/>
                  </a:lnTo>
                  <a:lnTo>
                    <a:pt x="1766737" y="51325"/>
                  </a:lnTo>
                  <a:lnTo>
                    <a:pt x="1727564" y="29608"/>
                  </a:lnTo>
                  <a:lnTo>
                    <a:pt x="1685258" y="13487"/>
                  </a:lnTo>
                  <a:lnTo>
                    <a:pt x="1640310" y="3453"/>
                  </a:lnTo>
                  <a:lnTo>
                    <a:pt x="1593215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19" name="object 19"/>
            <p:cNvSpPr/>
            <p:nvPr/>
          </p:nvSpPr>
          <p:spPr>
            <a:xfrm>
              <a:off x="9419843" y="2107692"/>
              <a:ext cx="1911350" cy="3712210"/>
            </a:xfrm>
            <a:custGeom>
              <a:avLst/>
              <a:gdLst/>
              <a:ahLst/>
              <a:cxnLst/>
              <a:rect l="l" t="t" r="r" b="b"/>
              <a:pathLst>
                <a:path w="1911350" h="3712210">
                  <a:moveTo>
                    <a:pt x="1592579" y="0"/>
                  </a:moveTo>
                  <a:lnTo>
                    <a:pt x="318515" y="0"/>
                  </a:lnTo>
                  <a:lnTo>
                    <a:pt x="271451" y="3453"/>
                  </a:lnTo>
                  <a:lnTo>
                    <a:pt x="226530" y="13486"/>
                  </a:lnTo>
                  <a:lnTo>
                    <a:pt x="184244" y="29606"/>
                  </a:lnTo>
                  <a:lnTo>
                    <a:pt x="145088" y="51319"/>
                  </a:lnTo>
                  <a:lnTo>
                    <a:pt x="109552" y="78132"/>
                  </a:lnTo>
                  <a:lnTo>
                    <a:pt x="78132" y="109552"/>
                  </a:lnTo>
                  <a:lnTo>
                    <a:pt x="51319" y="145088"/>
                  </a:lnTo>
                  <a:lnTo>
                    <a:pt x="29606" y="184244"/>
                  </a:lnTo>
                  <a:lnTo>
                    <a:pt x="13486" y="226530"/>
                  </a:lnTo>
                  <a:lnTo>
                    <a:pt x="3453" y="271451"/>
                  </a:lnTo>
                  <a:lnTo>
                    <a:pt x="0" y="318516"/>
                  </a:lnTo>
                  <a:lnTo>
                    <a:pt x="0" y="3393186"/>
                  </a:lnTo>
                  <a:lnTo>
                    <a:pt x="3453" y="3440253"/>
                  </a:lnTo>
                  <a:lnTo>
                    <a:pt x="13486" y="3485176"/>
                  </a:lnTo>
                  <a:lnTo>
                    <a:pt x="29606" y="3527462"/>
                  </a:lnTo>
                  <a:lnTo>
                    <a:pt x="51319" y="3566619"/>
                  </a:lnTo>
                  <a:lnTo>
                    <a:pt x="78132" y="3602154"/>
                  </a:lnTo>
                  <a:lnTo>
                    <a:pt x="109552" y="3633574"/>
                  </a:lnTo>
                  <a:lnTo>
                    <a:pt x="145088" y="3660386"/>
                  </a:lnTo>
                  <a:lnTo>
                    <a:pt x="184244" y="3682097"/>
                  </a:lnTo>
                  <a:lnTo>
                    <a:pt x="226530" y="3698216"/>
                  </a:lnTo>
                  <a:lnTo>
                    <a:pt x="271451" y="3708248"/>
                  </a:lnTo>
                  <a:lnTo>
                    <a:pt x="318515" y="3711702"/>
                  </a:lnTo>
                  <a:lnTo>
                    <a:pt x="1592579" y="3711702"/>
                  </a:lnTo>
                  <a:lnTo>
                    <a:pt x="1639644" y="3708248"/>
                  </a:lnTo>
                  <a:lnTo>
                    <a:pt x="1684565" y="3698216"/>
                  </a:lnTo>
                  <a:lnTo>
                    <a:pt x="1726851" y="3682097"/>
                  </a:lnTo>
                  <a:lnTo>
                    <a:pt x="1766007" y="3660386"/>
                  </a:lnTo>
                  <a:lnTo>
                    <a:pt x="1801543" y="3633574"/>
                  </a:lnTo>
                  <a:lnTo>
                    <a:pt x="1832963" y="3602154"/>
                  </a:lnTo>
                  <a:lnTo>
                    <a:pt x="1859776" y="3566619"/>
                  </a:lnTo>
                  <a:lnTo>
                    <a:pt x="1881489" y="3527462"/>
                  </a:lnTo>
                  <a:lnTo>
                    <a:pt x="1897609" y="3485176"/>
                  </a:lnTo>
                  <a:lnTo>
                    <a:pt x="1907642" y="3440253"/>
                  </a:lnTo>
                  <a:lnTo>
                    <a:pt x="1911096" y="3393186"/>
                  </a:lnTo>
                  <a:lnTo>
                    <a:pt x="1911096" y="318516"/>
                  </a:lnTo>
                  <a:lnTo>
                    <a:pt x="1907642" y="271451"/>
                  </a:lnTo>
                  <a:lnTo>
                    <a:pt x="1897609" y="226530"/>
                  </a:lnTo>
                  <a:lnTo>
                    <a:pt x="1881489" y="184244"/>
                  </a:lnTo>
                  <a:lnTo>
                    <a:pt x="1859776" y="145088"/>
                  </a:lnTo>
                  <a:lnTo>
                    <a:pt x="1832963" y="109552"/>
                  </a:lnTo>
                  <a:lnTo>
                    <a:pt x="1801543" y="78132"/>
                  </a:lnTo>
                  <a:lnTo>
                    <a:pt x="1766007" y="51319"/>
                  </a:lnTo>
                  <a:lnTo>
                    <a:pt x="1726851" y="29606"/>
                  </a:lnTo>
                  <a:lnTo>
                    <a:pt x="1684565" y="13486"/>
                  </a:lnTo>
                  <a:lnTo>
                    <a:pt x="1639644" y="3453"/>
                  </a:lnTo>
                  <a:lnTo>
                    <a:pt x="1592579" y="0"/>
                  </a:lnTo>
                  <a:close/>
                </a:path>
              </a:pathLst>
            </a:custGeom>
            <a:solidFill>
              <a:srgbClr val="01235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6260551" y="2224911"/>
            <a:ext cx="1493520" cy="57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73050" marR="0" lvl="0" indent="0" defTabSz="914400" eaLnBrk="1" fontAlgn="auto" latinLnBrk="0" hangingPunct="1">
              <a:lnSpc>
                <a:spcPts val="191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CHRONIC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8100" marR="30480" lvl="0" indent="203200" defTabSz="914400" eaLnBrk="1" fontAlgn="auto" latinLnBrk="0" hangingPunct="1">
              <a:lnSpc>
                <a:spcPts val="12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27%</a:t>
            </a:r>
            <a:r>
              <a:rPr kumimoji="0" sz="1000" b="0" i="0" u="none" strike="noStrike" kern="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000" b="0" i="0" u="none" strike="noStrike" kern="0" cap="none" spc="-1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population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47%</a:t>
            </a:r>
            <a:r>
              <a:rPr kumimoji="0" sz="1000" b="0" i="0" u="none" strike="noStrike" kern="0" cap="none" spc="-3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000" b="0" i="0" u="none" strike="noStrike" kern="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1000" b="0" i="0" u="none" strike="noStrike" kern="0" cap="none" spc="-3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care</a:t>
            </a:r>
            <a:r>
              <a:rPr kumimoji="0" sz="1000" b="0" i="0" u="none" strike="noStrike" kern="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costs</a:t>
            </a:r>
            <a:r>
              <a:rPr kumimoji="0" sz="675" b="0" i="0" u="none" strike="noStrike" kern="0" cap="none" spc="-15" normalizeH="0" baseline="61728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2</a:t>
            </a:r>
            <a:endParaRPr kumimoji="0" sz="675" b="0" i="0" u="none" strike="noStrike" kern="0" cap="none" spc="0" normalizeH="0" baseline="61728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4140920" y="3458844"/>
            <a:ext cx="7750809" cy="2234565"/>
            <a:chOff x="3489959" y="3435858"/>
            <a:chExt cx="7750809" cy="2234565"/>
          </a:xfrm>
        </p:grpSpPr>
        <p:sp>
          <p:nvSpPr>
            <p:cNvPr id="22" name="object 22"/>
            <p:cNvSpPr/>
            <p:nvPr/>
          </p:nvSpPr>
          <p:spPr>
            <a:xfrm>
              <a:off x="3489960" y="3435857"/>
              <a:ext cx="7750809" cy="1849120"/>
            </a:xfrm>
            <a:custGeom>
              <a:avLst/>
              <a:gdLst/>
              <a:ahLst/>
              <a:cxnLst/>
              <a:rect l="l" t="t" r="r" b="b"/>
              <a:pathLst>
                <a:path w="7750809" h="1849120">
                  <a:moveTo>
                    <a:pt x="3749040" y="50800"/>
                  </a:moveTo>
                  <a:lnTo>
                    <a:pt x="3745039" y="31026"/>
                  </a:lnTo>
                  <a:lnTo>
                    <a:pt x="3734155" y="14884"/>
                  </a:lnTo>
                  <a:lnTo>
                    <a:pt x="3718014" y="4000"/>
                  </a:lnTo>
                  <a:lnTo>
                    <a:pt x="3698240" y="0"/>
                  </a:lnTo>
                  <a:lnTo>
                    <a:pt x="59182" y="0"/>
                  </a:lnTo>
                  <a:lnTo>
                    <a:pt x="39395" y="4000"/>
                  </a:lnTo>
                  <a:lnTo>
                    <a:pt x="23253" y="14884"/>
                  </a:lnTo>
                  <a:lnTo>
                    <a:pt x="12369" y="31026"/>
                  </a:lnTo>
                  <a:lnTo>
                    <a:pt x="8382" y="50800"/>
                  </a:lnTo>
                  <a:lnTo>
                    <a:pt x="8382" y="254000"/>
                  </a:lnTo>
                  <a:lnTo>
                    <a:pt x="12369" y="273786"/>
                  </a:lnTo>
                  <a:lnTo>
                    <a:pt x="23253" y="289928"/>
                  </a:lnTo>
                  <a:lnTo>
                    <a:pt x="39395" y="300812"/>
                  </a:lnTo>
                  <a:lnTo>
                    <a:pt x="59182" y="304800"/>
                  </a:lnTo>
                  <a:lnTo>
                    <a:pt x="3698240" y="304800"/>
                  </a:lnTo>
                  <a:lnTo>
                    <a:pt x="3718014" y="300812"/>
                  </a:lnTo>
                  <a:lnTo>
                    <a:pt x="3734155" y="289928"/>
                  </a:lnTo>
                  <a:lnTo>
                    <a:pt x="3745039" y="273786"/>
                  </a:lnTo>
                  <a:lnTo>
                    <a:pt x="3749040" y="254000"/>
                  </a:lnTo>
                  <a:lnTo>
                    <a:pt x="3749040" y="50800"/>
                  </a:lnTo>
                  <a:close/>
                </a:path>
                <a:path w="7750809" h="1849120">
                  <a:moveTo>
                    <a:pt x="5758434" y="437134"/>
                  </a:moveTo>
                  <a:lnTo>
                    <a:pt x="5754433" y="417360"/>
                  </a:lnTo>
                  <a:lnTo>
                    <a:pt x="5743549" y="401218"/>
                  </a:lnTo>
                  <a:lnTo>
                    <a:pt x="5727408" y="390334"/>
                  </a:lnTo>
                  <a:lnTo>
                    <a:pt x="5707634" y="386334"/>
                  </a:lnTo>
                  <a:lnTo>
                    <a:pt x="2037334" y="386334"/>
                  </a:lnTo>
                  <a:lnTo>
                    <a:pt x="2017547" y="390334"/>
                  </a:lnTo>
                  <a:lnTo>
                    <a:pt x="2001405" y="401218"/>
                  </a:lnTo>
                  <a:lnTo>
                    <a:pt x="1990521" y="417360"/>
                  </a:lnTo>
                  <a:lnTo>
                    <a:pt x="1986534" y="437134"/>
                  </a:lnTo>
                  <a:lnTo>
                    <a:pt x="1986534" y="640334"/>
                  </a:lnTo>
                  <a:lnTo>
                    <a:pt x="1990521" y="660120"/>
                  </a:lnTo>
                  <a:lnTo>
                    <a:pt x="2001405" y="676262"/>
                  </a:lnTo>
                  <a:lnTo>
                    <a:pt x="2017547" y="687146"/>
                  </a:lnTo>
                  <a:lnTo>
                    <a:pt x="2037334" y="691134"/>
                  </a:lnTo>
                  <a:lnTo>
                    <a:pt x="5707634" y="691134"/>
                  </a:lnTo>
                  <a:lnTo>
                    <a:pt x="5727408" y="687146"/>
                  </a:lnTo>
                  <a:lnTo>
                    <a:pt x="5743549" y="676262"/>
                  </a:lnTo>
                  <a:lnTo>
                    <a:pt x="5754433" y="660120"/>
                  </a:lnTo>
                  <a:lnTo>
                    <a:pt x="5758434" y="640334"/>
                  </a:lnTo>
                  <a:lnTo>
                    <a:pt x="5758434" y="437134"/>
                  </a:lnTo>
                  <a:close/>
                </a:path>
                <a:path w="7750809" h="1849120">
                  <a:moveTo>
                    <a:pt x="7750302" y="1593977"/>
                  </a:moveTo>
                  <a:lnTo>
                    <a:pt x="7746289" y="1574190"/>
                  </a:lnTo>
                  <a:lnTo>
                    <a:pt x="7735354" y="1557997"/>
                  </a:lnTo>
                  <a:lnTo>
                    <a:pt x="7719161" y="1547063"/>
                  </a:lnTo>
                  <a:lnTo>
                    <a:pt x="7699375" y="1543050"/>
                  </a:lnTo>
                  <a:lnTo>
                    <a:pt x="50927" y="1543050"/>
                  </a:lnTo>
                  <a:lnTo>
                    <a:pt x="31127" y="1547063"/>
                  </a:lnTo>
                  <a:lnTo>
                    <a:pt x="14935" y="1557997"/>
                  </a:lnTo>
                  <a:lnTo>
                    <a:pt x="4000" y="1574190"/>
                  </a:lnTo>
                  <a:lnTo>
                    <a:pt x="0" y="1593977"/>
                  </a:lnTo>
                  <a:lnTo>
                    <a:pt x="0" y="1797685"/>
                  </a:lnTo>
                  <a:lnTo>
                    <a:pt x="4000" y="1817484"/>
                  </a:lnTo>
                  <a:lnTo>
                    <a:pt x="14935" y="1833676"/>
                  </a:lnTo>
                  <a:lnTo>
                    <a:pt x="31127" y="1844611"/>
                  </a:lnTo>
                  <a:lnTo>
                    <a:pt x="50927" y="1848612"/>
                  </a:lnTo>
                  <a:lnTo>
                    <a:pt x="7699375" y="1848612"/>
                  </a:lnTo>
                  <a:lnTo>
                    <a:pt x="7719161" y="1844611"/>
                  </a:lnTo>
                  <a:lnTo>
                    <a:pt x="7735354" y="1833676"/>
                  </a:lnTo>
                  <a:lnTo>
                    <a:pt x="7746289" y="1817484"/>
                  </a:lnTo>
                  <a:lnTo>
                    <a:pt x="7750302" y="1797685"/>
                  </a:lnTo>
                  <a:lnTo>
                    <a:pt x="7750302" y="1593977"/>
                  </a:lnTo>
                  <a:close/>
                </a:path>
                <a:path w="7750809" h="1849120">
                  <a:moveTo>
                    <a:pt x="7750302" y="1208278"/>
                  </a:moveTo>
                  <a:lnTo>
                    <a:pt x="7746301" y="1188504"/>
                  </a:lnTo>
                  <a:lnTo>
                    <a:pt x="7735417" y="1172362"/>
                  </a:lnTo>
                  <a:lnTo>
                    <a:pt x="7719276" y="1161478"/>
                  </a:lnTo>
                  <a:lnTo>
                    <a:pt x="7699502" y="1157478"/>
                  </a:lnTo>
                  <a:lnTo>
                    <a:pt x="50800" y="1157478"/>
                  </a:lnTo>
                  <a:lnTo>
                    <a:pt x="31013" y="1161478"/>
                  </a:lnTo>
                  <a:lnTo>
                    <a:pt x="14871" y="1172362"/>
                  </a:lnTo>
                  <a:lnTo>
                    <a:pt x="3987" y="1188504"/>
                  </a:lnTo>
                  <a:lnTo>
                    <a:pt x="0" y="1208278"/>
                  </a:lnTo>
                  <a:lnTo>
                    <a:pt x="0" y="1411478"/>
                  </a:lnTo>
                  <a:lnTo>
                    <a:pt x="3987" y="1431264"/>
                  </a:lnTo>
                  <a:lnTo>
                    <a:pt x="14871" y="1447406"/>
                  </a:lnTo>
                  <a:lnTo>
                    <a:pt x="31013" y="1458290"/>
                  </a:lnTo>
                  <a:lnTo>
                    <a:pt x="50800" y="1462278"/>
                  </a:lnTo>
                  <a:lnTo>
                    <a:pt x="7699502" y="1462278"/>
                  </a:lnTo>
                  <a:lnTo>
                    <a:pt x="7719276" y="1458290"/>
                  </a:lnTo>
                  <a:lnTo>
                    <a:pt x="7735417" y="1447406"/>
                  </a:lnTo>
                  <a:lnTo>
                    <a:pt x="7746301" y="1431264"/>
                  </a:lnTo>
                  <a:lnTo>
                    <a:pt x="7750302" y="1411478"/>
                  </a:lnTo>
                  <a:lnTo>
                    <a:pt x="7750302" y="1208278"/>
                  </a:lnTo>
                  <a:close/>
                </a:path>
                <a:path w="7750809" h="1849120">
                  <a:moveTo>
                    <a:pt x="7750302" y="822706"/>
                  </a:moveTo>
                  <a:lnTo>
                    <a:pt x="7746301" y="802932"/>
                  </a:lnTo>
                  <a:lnTo>
                    <a:pt x="7735417" y="786790"/>
                  </a:lnTo>
                  <a:lnTo>
                    <a:pt x="7719276" y="775906"/>
                  </a:lnTo>
                  <a:lnTo>
                    <a:pt x="7699502" y="771906"/>
                  </a:lnTo>
                  <a:lnTo>
                    <a:pt x="50800" y="771906"/>
                  </a:lnTo>
                  <a:lnTo>
                    <a:pt x="31013" y="775906"/>
                  </a:lnTo>
                  <a:lnTo>
                    <a:pt x="14871" y="786790"/>
                  </a:lnTo>
                  <a:lnTo>
                    <a:pt x="3987" y="802932"/>
                  </a:lnTo>
                  <a:lnTo>
                    <a:pt x="0" y="822706"/>
                  </a:lnTo>
                  <a:lnTo>
                    <a:pt x="0" y="1025906"/>
                  </a:lnTo>
                  <a:lnTo>
                    <a:pt x="3987" y="1045692"/>
                  </a:lnTo>
                  <a:lnTo>
                    <a:pt x="14871" y="1061834"/>
                  </a:lnTo>
                  <a:lnTo>
                    <a:pt x="31013" y="1072718"/>
                  </a:lnTo>
                  <a:lnTo>
                    <a:pt x="50800" y="1076706"/>
                  </a:lnTo>
                  <a:lnTo>
                    <a:pt x="7699502" y="1076706"/>
                  </a:lnTo>
                  <a:lnTo>
                    <a:pt x="7719276" y="1072718"/>
                  </a:lnTo>
                  <a:lnTo>
                    <a:pt x="7735417" y="1061834"/>
                  </a:lnTo>
                  <a:lnTo>
                    <a:pt x="7746301" y="1045692"/>
                  </a:lnTo>
                  <a:lnTo>
                    <a:pt x="7750302" y="1025906"/>
                  </a:lnTo>
                  <a:lnTo>
                    <a:pt x="7750302" y="822706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3" name="object 23"/>
            <p:cNvSpPr/>
            <p:nvPr/>
          </p:nvSpPr>
          <p:spPr>
            <a:xfrm>
              <a:off x="3489959" y="5365242"/>
              <a:ext cx="7750809" cy="304800"/>
            </a:xfrm>
            <a:custGeom>
              <a:avLst/>
              <a:gdLst/>
              <a:ahLst/>
              <a:cxnLst/>
              <a:rect l="l" t="t" r="r" b="b"/>
              <a:pathLst>
                <a:path w="7750809" h="304800">
                  <a:moveTo>
                    <a:pt x="7699502" y="0"/>
                  </a:moveTo>
                  <a:lnTo>
                    <a:pt x="50800" y="0"/>
                  </a:lnTo>
                  <a:lnTo>
                    <a:pt x="31021" y="3990"/>
                  </a:lnTo>
                  <a:lnTo>
                    <a:pt x="14874" y="14874"/>
                  </a:lnTo>
                  <a:lnTo>
                    <a:pt x="3990" y="31021"/>
                  </a:lnTo>
                  <a:lnTo>
                    <a:pt x="0" y="50800"/>
                  </a:lnTo>
                  <a:lnTo>
                    <a:pt x="0" y="254000"/>
                  </a:lnTo>
                  <a:lnTo>
                    <a:pt x="3990" y="273772"/>
                  </a:lnTo>
                  <a:lnTo>
                    <a:pt x="14874" y="289920"/>
                  </a:lnTo>
                  <a:lnTo>
                    <a:pt x="31021" y="300807"/>
                  </a:lnTo>
                  <a:lnTo>
                    <a:pt x="50800" y="304800"/>
                  </a:lnTo>
                  <a:lnTo>
                    <a:pt x="7699502" y="304800"/>
                  </a:lnTo>
                  <a:lnTo>
                    <a:pt x="7719280" y="300807"/>
                  </a:lnTo>
                  <a:lnTo>
                    <a:pt x="7735427" y="289920"/>
                  </a:lnTo>
                  <a:lnTo>
                    <a:pt x="7746311" y="273772"/>
                  </a:lnTo>
                  <a:lnTo>
                    <a:pt x="7750302" y="254000"/>
                  </a:lnTo>
                  <a:lnTo>
                    <a:pt x="7750302" y="50800"/>
                  </a:lnTo>
                  <a:lnTo>
                    <a:pt x="7746311" y="31021"/>
                  </a:lnTo>
                  <a:lnTo>
                    <a:pt x="7735427" y="14874"/>
                  </a:lnTo>
                  <a:lnTo>
                    <a:pt x="7719280" y="3990"/>
                  </a:lnTo>
                  <a:lnTo>
                    <a:pt x="7699502" y="0"/>
                  </a:lnTo>
                  <a:close/>
                </a:path>
              </a:pathLst>
            </a:custGeom>
            <a:solidFill>
              <a:srgbClr val="CCE1FF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8273501" y="2224911"/>
            <a:ext cx="1493520" cy="57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53695" marR="0" lvl="0" indent="0" defTabSz="914400" eaLnBrk="1" fontAlgn="auto" latinLnBrk="0" hangingPunct="1">
              <a:lnSpc>
                <a:spcPts val="191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-5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AT</a:t>
            </a:r>
            <a:r>
              <a:rPr kumimoji="0" sz="1600" b="0" i="0" u="none" strike="noStrike" kern="0" cap="none" spc="-5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0" i="0" u="none" strike="noStrike" kern="0" cap="none" spc="-2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RISK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8100" marR="30480" lvl="0" indent="203200" defTabSz="914400" eaLnBrk="1" fontAlgn="auto" latinLnBrk="0" hangingPunct="1">
              <a:lnSpc>
                <a:spcPts val="12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20%</a:t>
            </a:r>
            <a:r>
              <a:rPr kumimoji="0" sz="1000" b="0" i="0" u="none" strike="noStrike" kern="0" cap="none" spc="-2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000" b="0" i="0" u="none" strike="noStrike" kern="0" cap="none" spc="-1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population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11%</a:t>
            </a:r>
            <a:r>
              <a:rPr kumimoji="0" sz="1000" b="0" i="0" u="none" strike="noStrike" kern="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000" b="0" i="0" u="none" strike="noStrike" kern="0" cap="none" spc="-2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1000" b="0" i="0" u="none" strike="noStrike" kern="0" cap="none" spc="-3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care</a:t>
            </a:r>
            <a:r>
              <a:rPr kumimoji="0" sz="1000" b="0" i="0" u="none" strike="noStrike" kern="0" cap="none" spc="-2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costs</a:t>
            </a:r>
            <a:r>
              <a:rPr kumimoji="0" sz="675" b="0" i="0" u="none" strike="noStrike" kern="0" cap="none" spc="-15" normalizeH="0" baseline="61728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2</a:t>
            </a:r>
            <a:endParaRPr kumimoji="0" sz="675" b="0" i="0" u="none" strike="noStrike" kern="0" cap="none" spc="0" normalizeH="0" baseline="61728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10274004" y="2224911"/>
            <a:ext cx="1493520" cy="57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76250" marR="0" lvl="0" indent="0" defTabSz="914400" eaLnBrk="1" fontAlgn="auto" latinLnBrk="0" hangingPunct="1">
              <a:lnSpc>
                <a:spcPts val="191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WELL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8100" marR="30480" lvl="0" indent="203200" defTabSz="914400" eaLnBrk="1" fontAlgn="auto" latinLnBrk="0" hangingPunct="1">
              <a:lnSpc>
                <a:spcPts val="12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4</a:t>
            </a:r>
            <a:r>
              <a:rPr kumimoji="0" lang="en-US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6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%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000" b="0" i="0" u="none" strike="noStrike" kern="0" cap="none" spc="-1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population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13%</a:t>
            </a:r>
            <a:r>
              <a:rPr kumimoji="0" sz="1000" b="0" i="0" u="none" strike="noStrike" kern="0" cap="none" spc="-3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1000" b="0" i="0" u="none" strike="noStrike" kern="0" cap="none" spc="-3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care</a:t>
            </a:r>
            <a:r>
              <a:rPr kumimoji="0" sz="1000" b="0" i="0" u="none" strike="noStrike" kern="0" cap="none" spc="-2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costs</a:t>
            </a:r>
            <a:r>
              <a:rPr kumimoji="0" sz="675" b="0" i="0" u="none" strike="noStrike" kern="0" cap="none" spc="-15" normalizeH="0" baseline="61728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2</a:t>
            </a:r>
            <a:endParaRPr kumimoji="0" sz="675" b="0" i="0" u="none" strike="noStrike" kern="0" cap="none" spc="0" normalizeH="0" baseline="61728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0" name="object 30"/>
          <p:cNvSpPr txBox="1"/>
          <p:nvPr/>
        </p:nvSpPr>
        <p:spPr>
          <a:xfrm>
            <a:off x="6535887" y="3920615"/>
            <a:ext cx="2946400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Chronic</a:t>
            </a:r>
            <a:r>
              <a:rPr kumimoji="0" sz="900" b="1" i="0" u="none" strike="noStrike" kern="0" cap="none" spc="-3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Condition</a:t>
            </a:r>
            <a:r>
              <a:rPr kumimoji="0" sz="900" b="1" i="0" u="none" strike="noStrike" kern="0" cap="none" spc="-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900" b="1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At-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risk Management</a:t>
            </a:r>
            <a:r>
              <a:rPr kumimoji="0" sz="900" b="1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Programs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1" name="object 31"/>
          <p:cNvSpPr txBox="1"/>
          <p:nvPr/>
        </p:nvSpPr>
        <p:spPr>
          <a:xfrm>
            <a:off x="6566875" y="4320157"/>
            <a:ext cx="289496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Population</a:t>
            </a:r>
            <a:r>
              <a:rPr kumimoji="0" sz="900" b="1" i="0" u="none" strike="noStrike" kern="0" cap="none" spc="-4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900" b="1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900" b="1" i="0" u="none" strike="noStrike" kern="0" cap="none" spc="-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900" b="1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900" b="1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Coaching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2" name="object 32"/>
          <p:cNvSpPr txBox="1"/>
          <p:nvPr/>
        </p:nvSpPr>
        <p:spPr>
          <a:xfrm>
            <a:off x="6704796" y="4692776"/>
            <a:ext cx="261937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Benefit</a:t>
            </a:r>
            <a:r>
              <a:rPr kumimoji="0" sz="900" b="1" i="0" u="none" strike="noStrike" kern="0" cap="none" spc="-3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Support</a:t>
            </a:r>
            <a:r>
              <a:rPr kumimoji="0" sz="900" b="1" i="0" u="none" strike="noStrike" kern="0" cap="none" spc="-4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900" b="1" i="0" u="none" strike="noStrike" kern="0" cap="none" spc="-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Advocacy,</a:t>
            </a:r>
            <a:r>
              <a:rPr kumimoji="0" sz="900" b="1" i="0" u="none" strike="noStrike" kern="0" cap="none" spc="-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Care</a:t>
            </a:r>
            <a:r>
              <a:rPr kumimoji="0" sz="900" b="1" i="0" u="none" strike="noStrike" kern="0" cap="none" spc="-3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Navigation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3" name="object 33"/>
          <p:cNvSpPr txBox="1"/>
          <p:nvPr/>
        </p:nvSpPr>
        <p:spPr>
          <a:xfrm>
            <a:off x="6576272" y="5075300"/>
            <a:ext cx="28835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Mental</a:t>
            </a:r>
            <a:r>
              <a:rPr kumimoji="0" sz="900" b="1" i="0" u="none" strike="noStrike" kern="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900" b="1" i="0" u="none" strike="noStrike" kern="0" cap="none" spc="-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900" b="1" i="0" u="none" strike="noStrike" kern="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Substance</a:t>
            </a:r>
            <a:r>
              <a:rPr kumimoji="0" sz="900" b="1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Use</a:t>
            </a:r>
            <a:r>
              <a:rPr kumimoji="0" sz="900" b="1" i="0" u="none" strike="noStrike" kern="0" cap="none" spc="-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Care</a:t>
            </a:r>
            <a:r>
              <a:rPr kumimoji="0" sz="900" b="1" i="0" u="none" strike="noStrike" kern="0" cap="none" spc="-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Coordination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4795225" y="5450965"/>
            <a:ext cx="644969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Utilization</a:t>
            </a:r>
            <a:r>
              <a:rPr kumimoji="0" sz="900" b="1" i="0" u="none" strike="noStrike" kern="0" cap="none" spc="-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900" b="1" i="0" u="none" strike="noStrike" kern="0" cap="none" spc="-4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Program</a:t>
            </a:r>
            <a:r>
              <a:rPr kumimoji="0" sz="900" b="1" i="0" u="none" strike="noStrike" kern="0" cap="none" spc="-4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(medical</a:t>
            </a:r>
            <a:r>
              <a:rPr kumimoji="0" sz="800" b="0" i="0" u="none" strike="noStrike" kern="0" cap="none" spc="-3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necessity,</a:t>
            </a:r>
            <a:r>
              <a:rPr kumimoji="0" sz="800" b="0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appropriateness,</a:t>
            </a:r>
            <a:r>
              <a:rPr kumimoji="0" sz="8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efficiency</a:t>
            </a:r>
            <a:r>
              <a:rPr kumimoji="0" sz="800" b="0" i="0" u="none" strike="noStrike" kern="0" cap="none" spc="-3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800" b="0" i="0" u="none" strike="noStrike" kern="0" cap="none" spc="-3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800" b="0" i="0" u="none" strike="noStrike" kern="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care</a:t>
            </a:r>
            <a:r>
              <a:rPr kumimoji="0" sz="800" b="0" i="0" u="none" strike="noStrike" kern="0" cap="none" spc="-4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services,</a:t>
            </a:r>
            <a:r>
              <a:rPr kumimoji="0" sz="800" b="0" i="0" u="none" strike="noStrike" kern="0" cap="none" spc="-3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procedures</a:t>
            </a:r>
            <a:r>
              <a:rPr kumimoji="0" sz="800" b="0" i="0" u="none" strike="noStrike" kern="0" cap="none" spc="-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in-facility</a:t>
            </a:r>
            <a:r>
              <a:rPr kumimoji="0" sz="800" b="0" i="0" u="none" strike="noStrike" kern="0" cap="none" spc="-4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care)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5" name="object 35"/>
          <p:cNvSpPr txBox="1"/>
          <p:nvPr/>
        </p:nvSpPr>
        <p:spPr>
          <a:xfrm>
            <a:off x="4472137" y="3523868"/>
            <a:ext cx="309435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Complex</a:t>
            </a:r>
            <a:r>
              <a:rPr kumimoji="0" sz="900" b="1" i="0" u="none" strike="noStrike" kern="0" cap="none" spc="-4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Case</a:t>
            </a:r>
            <a:r>
              <a:rPr kumimoji="0" sz="900" b="1" i="0" u="none" strike="noStrike" kern="0" cap="none" spc="-4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900" b="1" i="0" u="none" strike="noStrike" kern="0" cap="none" spc="-3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(complex</a:t>
            </a:r>
            <a:r>
              <a:rPr kumimoji="0" sz="800" b="0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and</a:t>
            </a:r>
            <a:r>
              <a:rPr kumimoji="0" sz="800" b="0" i="0" u="none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catastrophic</a:t>
            </a:r>
            <a:r>
              <a:rPr kumimoji="0" sz="800" b="0" i="0" u="none" strike="noStrike" kern="0" cap="none" spc="-1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8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cases)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pic>
        <p:nvPicPr>
          <p:cNvPr id="36" name="object 3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051005" y="5987921"/>
            <a:ext cx="7929372" cy="206501"/>
          </a:xfrm>
          <a:prstGeom prst="rect">
            <a:avLst/>
          </a:prstGeom>
        </p:spPr>
      </p:pic>
      <p:sp>
        <p:nvSpPr>
          <p:cNvPr id="37" name="object 37"/>
          <p:cNvSpPr txBox="1"/>
          <p:nvPr/>
        </p:nvSpPr>
        <p:spPr>
          <a:xfrm>
            <a:off x="4159208" y="5993001"/>
            <a:ext cx="808990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Nurse-driven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38" name="object 38"/>
          <p:cNvSpPr/>
          <p:nvPr/>
        </p:nvSpPr>
        <p:spPr>
          <a:xfrm>
            <a:off x="3826214" y="1717674"/>
            <a:ext cx="7227570" cy="0"/>
          </a:xfrm>
          <a:custGeom>
            <a:avLst/>
            <a:gdLst/>
            <a:ahLst/>
            <a:cxnLst/>
            <a:rect l="l" t="t" r="r" b="b"/>
            <a:pathLst>
              <a:path w="7227570">
                <a:moveTo>
                  <a:pt x="0" y="0"/>
                </a:moveTo>
                <a:lnTo>
                  <a:pt x="304800" y="0"/>
                </a:lnTo>
              </a:path>
              <a:path w="7227570">
                <a:moveTo>
                  <a:pt x="2522982" y="0"/>
                </a:moveTo>
                <a:lnTo>
                  <a:pt x="7227569" y="0"/>
                </a:lnTo>
              </a:path>
            </a:pathLst>
          </a:custGeom>
          <a:ln w="38100">
            <a:solidFill>
              <a:srgbClr val="F1F1F1"/>
            </a:solidFill>
          </a:ln>
        </p:spPr>
        <p:txBody>
          <a:bodyPr wrap="square" lIns="0" tIns="0" rIns="0" bIns="0" rtlCol="0"/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  <p:sp>
        <p:nvSpPr>
          <p:cNvPr id="39" name="object 39"/>
          <p:cNvSpPr txBox="1"/>
          <p:nvPr/>
        </p:nvSpPr>
        <p:spPr>
          <a:xfrm>
            <a:off x="4263095" y="2224911"/>
            <a:ext cx="1493520" cy="57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97510" marR="0" lvl="0" indent="0" defTabSz="914400" eaLnBrk="1" fontAlgn="auto" latinLnBrk="0" hangingPunct="1">
              <a:lnSpc>
                <a:spcPts val="191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ACUTE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38100" marR="30480" lvl="0" indent="238125" defTabSz="914400" eaLnBrk="1" fontAlgn="auto" latinLnBrk="0" hangingPunct="1">
              <a:lnSpc>
                <a:spcPts val="1200"/>
              </a:lnSpc>
              <a:spcBef>
                <a:spcPts val="3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7%</a:t>
            </a:r>
            <a:r>
              <a:rPr kumimoji="0" sz="1000" b="0" i="0" u="none" strike="noStrike" kern="0" cap="none" spc="-2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000" b="0" i="0" u="none" strike="noStrike" kern="0" cap="none" spc="-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population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29%</a:t>
            </a:r>
            <a:r>
              <a:rPr kumimoji="0" sz="1000" b="0" i="0" u="none" strike="noStrike" kern="0" cap="none" spc="-3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sz="1000" b="0" i="0" u="none" strike="noStrike" kern="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1000" b="0" i="0" u="none" strike="noStrike" kern="0" cap="none" spc="-3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care</a:t>
            </a:r>
            <a:r>
              <a:rPr kumimoji="0" sz="1000" b="0" i="0" u="none" strike="noStrike" kern="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0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costs</a:t>
            </a:r>
            <a:r>
              <a:rPr kumimoji="0" sz="675" b="0" i="0" u="none" strike="noStrike" kern="0" cap="none" spc="-15" normalizeH="0" baseline="61728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2</a:t>
            </a:r>
            <a:endParaRPr kumimoji="0" sz="675" b="0" i="0" u="none" strike="noStrike" kern="0" cap="none" spc="0" normalizeH="0" baseline="61728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40" name="object 40"/>
          <p:cNvGrpSpPr/>
          <p:nvPr/>
        </p:nvGrpSpPr>
        <p:grpSpPr>
          <a:xfrm>
            <a:off x="4152351" y="2037713"/>
            <a:ext cx="6963409" cy="1849120"/>
            <a:chOff x="3501390" y="2014727"/>
            <a:chExt cx="6963409" cy="1849120"/>
          </a:xfrm>
        </p:grpSpPr>
        <p:pic>
          <p:nvPicPr>
            <p:cNvPr id="41" name="object 4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284714" y="2014727"/>
              <a:ext cx="179831" cy="179070"/>
            </a:xfrm>
            <a:prstGeom prst="rect">
              <a:avLst/>
            </a:prstGeom>
          </p:spPr>
        </p:pic>
        <p:pic>
          <p:nvPicPr>
            <p:cNvPr id="42" name="object 42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8279892" y="2014727"/>
              <a:ext cx="179069" cy="179070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313170" y="2014727"/>
              <a:ext cx="179069" cy="179070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4274058" y="2014727"/>
              <a:ext cx="179069" cy="179070"/>
            </a:xfrm>
            <a:prstGeom prst="rect">
              <a:avLst/>
            </a:prstGeom>
          </p:spPr>
        </p:pic>
        <p:pic>
          <p:nvPicPr>
            <p:cNvPr id="45" name="object 45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8120443" y="3564064"/>
              <a:ext cx="272986" cy="299275"/>
            </a:xfrm>
            <a:prstGeom prst="rect">
              <a:avLst/>
            </a:prstGeom>
          </p:spPr>
        </p:pic>
        <p:sp>
          <p:nvSpPr>
            <p:cNvPr id="46" name="object 46"/>
            <p:cNvSpPr/>
            <p:nvPr/>
          </p:nvSpPr>
          <p:spPr>
            <a:xfrm>
              <a:off x="5179314" y="3192017"/>
              <a:ext cx="1004569" cy="0"/>
            </a:xfrm>
            <a:custGeom>
              <a:avLst/>
              <a:gdLst/>
              <a:ahLst/>
              <a:cxnLst/>
              <a:rect l="l" t="t" r="r" b="b"/>
              <a:pathLst>
                <a:path w="1004570">
                  <a:moveTo>
                    <a:pt x="1004188" y="0"/>
                  </a:moveTo>
                  <a:lnTo>
                    <a:pt x="0" y="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47" name="object 47"/>
            <p:cNvSpPr/>
            <p:nvPr/>
          </p:nvSpPr>
          <p:spPr>
            <a:xfrm>
              <a:off x="3501390" y="3012186"/>
              <a:ext cx="1676400" cy="342900"/>
            </a:xfrm>
            <a:custGeom>
              <a:avLst/>
              <a:gdLst/>
              <a:ahLst/>
              <a:cxnLst/>
              <a:rect l="l" t="t" r="r" b="b"/>
              <a:pathLst>
                <a:path w="1676400" h="342900">
                  <a:moveTo>
                    <a:pt x="1619250" y="0"/>
                  </a:moveTo>
                  <a:lnTo>
                    <a:pt x="57150" y="0"/>
                  </a:lnTo>
                  <a:lnTo>
                    <a:pt x="34879" y="4482"/>
                  </a:lnTo>
                  <a:lnTo>
                    <a:pt x="16716" y="16716"/>
                  </a:lnTo>
                  <a:lnTo>
                    <a:pt x="4482" y="34879"/>
                  </a:lnTo>
                  <a:lnTo>
                    <a:pt x="0" y="57150"/>
                  </a:lnTo>
                  <a:lnTo>
                    <a:pt x="0" y="285750"/>
                  </a:lnTo>
                  <a:lnTo>
                    <a:pt x="4482" y="308020"/>
                  </a:lnTo>
                  <a:lnTo>
                    <a:pt x="16716" y="326183"/>
                  </a:lnTo>
                  <a:lnTo>
                    <a:pt x="34879" y="338417"/>
                  </a:lnTo>
                  <a:lnTo>
                    <a:pt x="57150" y="342900"/>
                  </a:lnTo>
                  <a:lnTo>
                    <a:pt x="1619250" y="342900"/>
                  </a:lnTo>
                  <a:lnTo>
                    <a:pt x="1641520" y="338417"/>
                  </a:lnTo>
                  <a:lnTo>
                    <a:pt x="1659683" y="326183"/>
                  </a:lnTo>
                  <a:lnTo>
                    <a:pt x="1671917" y="308020"/>
                  </a:lnTo>
                  <a:lnTo>
                    <a:pt x="1676400" y="285750"/>
                  </a:lnTo>
                  <a:lnTo>
                    <a:pt x="1676400" y="57150"/>
                  </a:lnTo>
                  <a:lnTo>
                    <a:pt x="1671917" y="34879"/>
                  </a:lnTo>
                  <a:lnTo>
                    <a:pt x="1659683" y="16716"/>
                  </a:lnTo>
                  <a:lnTo>
                    <a:pt x="1641520" y="4482"/>
                  </a:lnTo>
                  <a:lnTo>
                    <a:pt x="1619250" y="0"/>
                  </a:lnTo>
                  <a:close/>
                </a:path>
              </a:pathLst>
            </a:custGeom>
            <a:solidFill>
              <a:srgbClr val="FFFFFF">
                <a:alpha val="78823"/>
              </a:srgbClr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49" name="object 49"/>
          <p:cNvSpPr txBox="1"/>
          <p:nvPr/>
        </p:nvSpPr>
        <p:spPr>
          <a:xfrm>
            <a:off x="4381458" y="3043553"/>
            <a:ext cx="121920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215265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Specialty</a:t>
            </a:r>
            <a:r>
              <a:rPr kumimoji="0" sz="900" b="0" i="0" u="none" strike="noStrike" kern="0" cap="none" spc="-4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Case </a:t>
            </a:r>
            <a:r>
              <a:rPr kumimoji="0" sz="9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sz="900" b="0" i="0" u="none" strike="noStrike" kern="0" cap="none" spc="-4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9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Programs</a:t>
            </a:r>
            <a:endParaRPr kumimoji="0" sz="9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grpSp>
        <p:nvGrpSpPr>
          <p:cNvPr id="50" name="object 50"/>
          <p:cNvGrpSpPr/>
          <p:nvPr/>
        </p:nvGrpSpPr>
        <p:grpSpPr>
          <a:xfrm>
            <a:off x="4990551" y="1717674"/>
            <a:ext cx="6063233" cy="2565654"/>
            <a:chOff x="4341114" y="1684781"/>
            <a:chExt cx="6063233" cy="2565654"/>
          </a:xfrm>
        </p:grpSpPr>
        <p:sp>
          <p:nvSpPr>
            <p:cNvPr id="51" name="object 51"/>
            <p:cNvSpPr/>
            <p:nvPr/>
          </p:nvSpPr>
          <p:spPr>
            <a:xfrm>
              <a:off x="7239000" y="3577589"/>
              <a:ext cx="909319" cy="1905"/>
            </a:xfrm>
            <a:custGeom>
              <a:avLst/>
              <a:gdLst/>
              <a:ahLst/>
              <a:cxnLst/>
              <a:rect l="l" t="t" r="r" b="b"/>
              <a:pathLst>
                <a:path w="909320" h="1904">
                  <a:moveTo>
                    <a:pt x="908939" y="0"/>
                  </a:moveTo>
                  <a:lnTo>
                    <a:pt x="0" y="165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2" name="object 52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0131361" y="3951160"/>
              <a:ext cx="272986" cy="299275"/>
            </a:xfrm>
            <a:prstGeom prst="rect">
              <a:avLst/>
            </a:prstGeom>
          </p:spPr>
        </p:pic>
        <p:sp>
          <p:nvSpPr>
            <p:cNvPr id="53" name="object 53"/>
            <p:cNvSpPr/>
            <p:nvPr/>
          </p:nvSpPr>
          <p:spPr>
            <a:xfrm>
              <a:off x="9249917" y="3964686"/>
              <a:ext cx="909319" cy="1905"/>
            </a:xfrm>
            <a:custGeom>
              <a:avLst/>
              <a:gdLst/>
              <a:ahLst/>
              <a:cxnLst/>
              <a:rect l="l" t="t" r="r" b="b"/>
              <a:pathLst>
                <a:path w="909320" h="1904">
                  <a:moveTo>
                    <a:pt x="908938" y="0"/>
                  </a:moveTo>
                  <a:lnTo>
                    <a:pt x="0" y="1650"/>
                  </a:lnTo>
                </a:path>
              </a:pathLst>
            </a:custGeom>
            <a:ln w="28575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pic>
          <p:nvPicPr>
            <p:cNvPr id="54" name="object 5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6168961" y="3177730"/>
              <a:ext cx="272986" cy="299275"/>
            </a:xfrm>
            <a:prstGeom prst="rect">
              <a:avLst/>
            </a:prstGeom>
          </p:spPr>
        </p:pic>
        <p:sp>
          <p:nvSpPr>
            <p:cNvPr id="55" name="object 55"/>
            <p:cNvSpPr/>
            <p:nvPr/>
          </p:nvSpPr>
          <p:spPr>
            <a:xfrm>
              <a:off x="4341114" y="1684781"/>
              <a:ext cx="6052820" cy="398145"/>
            </a:xfrm>
            <a:custGeom>
              <a:avLst/>
              <a:gdLst/>
              <a:ahLst/>
              <a:cxnLst/>
              <a:rect l="l" t="t" r="r" b="b"/>
              <a:pathLst>
                <a:path w="6052820" h="398144">
                  <a:moveTo>
                    <a:pt x="45720" y="230898"/>
                  </a:moveTo>
                  <a:lnTo>
                    <a:pt x="0" y="230898"/>
                  </a:lnTo>
                  <a:lnTo>
                    <a:pt x="0" y="397764"/>
                  </a:lnTo>
                  <a:lnTo>
                    <a:pt x="45720" y="397764"/>
                  </a:lnTo>
                  <a:lnTo>
                    <a:pt x="45720" y="230898"/>
                  </a:lnTo>
                  <a:close/>
                </a:path>
                <a:path w="6052820" h="398144">
                  <a:moveTo>
                    <a:pt x="2083308" y="21348"/>
                  </a:moveTo>
                  <a:lnTo>
                    <a:pt x="2037588" y="21348"/>
                  </a:lnTo>
                  <a:lnTo>
                    <a:pt x="2037588" y="397764"/>
                  </a:lnTo>
                  <a:lnTo>
                    <a:pt x="2083308" y="397764"/>
                  </a:lnTo>
                  <a:lnTo>
                    <a:pt x="2083308" y="21348"/>
                  </a:lnTo>
                  <a:close/>
                </a:path>
                <a:path w="6052820" h="398144">
                  <a:moveTo>
                    <a:pt x="4050030" y="21348"/>
                  </a:moveTo>
                  <a:lnTo>
                    <a:pt x="4004310" y="21348"/>
                  </a:lnTo>
                  <a:lnTo>
                    <a:pt x="4004310" y="397764"/>
                  </a:lnTo>
                  <a:lnTo>
                    <a:pt x="4050030" y="397764"/>
                  </a:lnTo>
                  <a:lnTo>
                    <a:pt x="4050030" y="21348"/>
                  </a:lnTo>
                  <a:close/>
                </a:path>
                <a:path w="6052820" h="398144">
                  <a:moveTo>
                    <a:pt x="6052566" y="0"/>
                  </a:moveTo>
                  <a:lnTo>
                    <a:pt x="6006846" y="0"/>
                  </a:lnTo>
                  <a:lnTo>
                    <a:pt x="6006846" y="397764"/>
                  </a:lnTo>
                  <a:lnTo>
                    <a:pt x="6052566" y="397764"/>
                  </a:lnTo>
                  <a:lnTo>
                    <a:pt x="6052566" y="0"/>
                  </a:lnTo>
                  <a:close/>
                </a:path>
              </a:pathLst>
            </a:custGeom>
            <a:solidFill>
              <a:srgbClr val="F1F1F1"/>
            </a:solidFill>
          </p:spPr>
          <p:txBody>
            <a:bodyPr wrap="square" lIns="0" tIns="0" rIns="0" bIns="0" rtlCol="0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9" name="object 59"/>
          <p:cNvSpPr txBox="1"/>
          <p:nvPr/>
        </p:nvSpPr>
        <p:spPr>
          <a:xfrm>
            <a:off x="10921196" y="5993001"/>
            <a:ext cx="936625" cy="1784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000" b="1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Member-driven</a:t>
            </a:r>
            <a:endParaRPr kumimoji="0" sz="1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0" name="object 60"/>
          <p:cNvSpPr txBox="1"/>
          <p:nvPr/>
        </p:nvSpPr>
        <p:spPr>
          <a:xfrm>
            <a:off x="642639" y="6201100"/>
            <a:ext cx="5306060" cy="36163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53086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75" b="0" i="0" u="none" strike="noStrike" kern="0" cap="none" spc="0" normalizeH="0" baseline="24691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1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Not</a:t>
            </a:r>
            <a:r>
              <a:rPr kumimoji="0" sz="7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r>
              <a:rPr kumimoji="0" sz="700" b="0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points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may be</a:t>
            </a:r>
            <a:r>
              <a:rPr kumimoji="0" sz="7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available</a:t>
            </a:r>
            <a:r>
              <a:rPr kumimoji="0" sz="700" b="0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for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all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clients.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530860" marR="0" lvl="0" indent="0" defTabSz="914400" eaLnBrk="1" fontAlgn="auto" latinLnBrk="0" hangingPunct="1">
              <a:lnSpc>
                <a:spcPct val="100000"/>
              </a:lnSpc>
              <a:spcBef>
                <a:spcPts val="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675" b="0" i="0" u="none" strike="noStrike" kern="0" cap="none" spc="0" normalizeH="0" baseline="24691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2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Oliver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Wyman, 2014.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Adjusted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to</a:t>
            </a:r>
            <a:r>
              <a:rPr kumimoji="0" sz="700" b="0" i="0" u="none" strike="noStrike" kern="0" cap="none" spc="-1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compress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status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categories.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Acute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episodic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care</a:t>
            </a:r>
            <a:r>
              <a:rPr kumimoji="0" sz="700" b="0" i="0" u="none" strike="noStrike" kern="0" cap="none" spc="-25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costs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excluded</a:t>
            </a:r>
            <a:r>
              <a:rPr kumimoji="0" sz="7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7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from </a:t>
            </a:r>
            <a:r>
              <a:rPr kumimoji="0" sz="7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Arial"/>
              </a:rPr>
              <a:t>analysis.</a:t>
            </a:r>
            <a:endParaRPr kumimoji="0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2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7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64" name="object 64"/>
          <p:cNvSpPr txBox="1"/>
          <p:nvPr/>
        </p:nvSpPr>
        <p:spPr>
          <a:xfrm>
            <a:off x="3741977" y="4598288"/>
            <a:ext cx="135890" cy="1473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800" b="0" i="0" u="none" strike="noStrike" kern="0" cap="none" spc="-2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cs typeface="Arial"/>
              </a:rPr>
              <a:t>on</a:t>
            </a:r>
            <a:endParaRPr kumimoji="0" sz="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21D72707-381B-3249-42FC-B8C2A2F743B5}"/>
              </a:ext>
            </a:extLst>
          </p:cNvPr>
          <p:cNvSpPr/>
          <p:nvPr/>
        </p:nvSpPr>
        <p:spPr>
          <a:xfrm>
            <a:off x="2550753" y="1649836"/>
            <a:ext cx="1354584" cy="2255361"/>
          </a:xfrm>
          <a:prstGeom prst="roundRect">
            <a:avLst/>
          </a:prstGeom>
          <a:solidFill>
            <a:schemeClr val="accent5">
              <a:lumMod val="5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8100" marR="0" lvl="0" indent="0" defTabSz="914400" eaLnBrk="1" fontAlgn="auto" latinLnBrk="0" hangingPunct="1">
              <a:lnSpc>
                <a:spcPct val="100000"/>
              </a:lnSpc>
              <a:spcBef>
                <a:spcPts val="101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Determinants</a:t>
            </a:r>
            <a:r>
              <a:rPr kumimoji="0" lang="en-US" sz="900" b="0" i="0" u="none" strike="noStrike" kern="0" cap="none" spc="-5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of</a:t>
            </a:r>
            <a:r>
              <a:rPr kumimoji="0" lang="en-US" sz="900" b="0" i="0" u="none" strike="noStrike" kern="0" cap="none" spc="-3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900" b="0" i="0" u="none" strike="noStrike" kern="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lang="en-US" sz="900" b="0" i="0" u="none" strike="noStrike" kern="0" cap="none" spc="-15" normalizeH="0" baseline="59829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1</a:t>
            </a:r>
            <a:endParaRPr kumimoji="0" lang="en-US" sz="900" b="0" i="0" u="none" strike="noStrike" kern="0" cap="none" spc="0" normalizeH="0" baseline="59829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54940" marR="0" lvl="0" indent="-113664" defTabSz="914400" eaLnBrk="1" fontAlgn="auto" latinLnBrk="0" hangingPunct="1">
              <a:lnSpc>
                <a:spcPct val="100000"/>
              </a:lnSpc>
              <a:spcBef>
                <a:spcPts val="59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54940" algn="l"/>
              </a:tabLst>
              <a:defRPr/>
            </a:pPr>
            <a:r>
              <a:rPr kumimoji="0" lang="en-US" sz="900" b="0" i="0" u="none" strike="noStrike" kern="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Demographics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54940" marR="0" lvl="0" indent="-113664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54940" algn="l"/>
              </a:tabLst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Health</a:t>
            </a:r>
            <a:r>
              <a:rPr kumimoji="0" lang="en-US" sz="900" b="0" i="0" u="none" strike="noStrike" kern="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Risk</a:t>
            </a:r>
            <a:r>
              <a:rPr kumimoji="0" lang="en-US" sz="900" b="0" i="0" u="none" strike="noStrike" kern="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900" b="0" i="0" u="none" strike="noStrike" kern="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Assessments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54940" marR="0" lvl="0" indent="-113664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54940" algn="l"/>
              </a:tabLst>
              <a:defRPr/>
            </a:pPr>
            <a:r>
              <a:rPr kumimoji="0" lang="en-US" sz="900" b="0" i="0" u="none" strike="noStrike" kern="0" cap="none" spc="-1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Biometrics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54940" marR="0" lvl="0" indent="-113664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54940" algn="l"/>
              </a:tabLst>
              <a:defRPr/>
            </a:pPr>
            <a:r>
              <a:rPr kumimoji="0" lang="en-US" sz="900" b="0" i="0" u="none" strike="noStrike" kern="0" cap="none" spc="-2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Utilization</a:t>
            </a:r>
            <a:r>
              <a:rPr kumimoji="0" lang="en-US" sz="900" b="0" i="0" u="none" strike="noStrike" kern="0" cap="none" spc="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900" b="0" i="0" u="none" strike="noStrike" kern="0" cap="none" spc="-3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Management</a:t>
            </a:r>
            <a:r>
              <a:rPr kumimoji="0" lang="en-US" sz="900" b="0" i="0" u="none" strike="noStrike" kern="0" cap="none" spc="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900" b="0" i="0" u="none" strike="noStrike" kern="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54940" marR="0" lvl="0" indent="-113664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54940" algn="l"/>
              </a:tabLst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Pharmacy</a:t>
            </a:r>
            <a:r>
              <a:rPr kumimoji="0" lang="en-US" sz="900" b="0" i="0" u="none" strike="noStrike" kern="0" cap="none" spc="-25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900" b="0" i="0" u="none" strike="noStrike" kern="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endParaRPr kumimoji="0" lang="en-US" sz="900" b="0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  <a:p>
            <a:pPr marL="154940" marR="0" lvl="0" indent="-113664" defTabSz="91440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Tx/>
              <a:buSzTx/>
              <a:buFontTx/>
              <a:buChar char="•"/>
              <a:tabLst>
                <a:tab pos="154940" algn="l"/>
              </a:tabLst>
              <a:defRPr/>
            </a:pPr>
            <a:r>
              <a:rPr kumimoji="0" lang="en-US" sz="900" b="0" i="0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Claims</a:t>
            </a:r>
            <a:r>
              <a:rPr kumimoji="0" lang="en-US" sz="900" b="0" i="0" u="none" strike="noStrike" kern="0" cap="none" spc="-4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lang="en-US" sz="900" b="0" i="0" u="none" strike="noStrike" kern="0" cap="none" spc="-2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endParaRPr lang="en-US" sz="900" dirty="0">
              <a:solidFill>
                <a:schemeClr val="bg1"/>
              </a:solidFill>
            </a:endParaRPr>
          </a:p>
        </p:txBody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E8E6663C-1784-00A1-984E-C7CC50F3B380}"/>
              </a:ext>
            </a:extLst>
          </p:cNvPr>
          <p:cNvSpPr/>
          <p:nvPr/>
        </p:nvSpPr>
        <p:spPr>
          <a:xfrm>
            <a:off x="2612757" y="4101535"/>
            <a:ext cx="1310322" cy="1671121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dirty="0"/>
              <a:t>When program goals are met,  members transition to lower -intensity programs </a:t>
            </a:r>
          </a:p>
        </p:txBody>
      </p:sp>
      <p:sp>
        <p:nvSpPr>
          <p:cNvPr id="6" name="Rectangle: Rounded Corners 7">
            <a:extLst>
              <a:ext uri="{FF2B5EF4-FFF2-40B4-BE49-F238E27FC236}">
                <a16:creationId xmlns:a16="http://schemas.microsoft.com/office/drawing/2014/main" id="{7E3341B9-00A6-F860-881C-0CEA0C6F32AF}"/>
              </a:ext>
            </a:extLst>
          </p:cNvPr>
          <p:cNvSpPr/>
          <p:nvPr/>
        </p:nvSpPr>
        <p:spPr>
          <a:xfrm>
            <a:off x="232223" y="2304224"/>
            <a:ext cx="384506" cy="427691"/>
          </a:xfrm>
          <a:prstGeom prst="roundRect">
            <a:avLst/>
          </a:prstGeom>
          <a:solidFill>
            <a:srgbClr val="25B8C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7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: Rounded Corners 7">
            <a:extLst>
              <a:ext uri="{FF2B5EF4-FFF2-40B4-BE49-F238E27FC236}">
                <a16:creationId xmlns:a16="http://schemas.microsoft.com/office/drawing/2014/main" id="{78964DB8-C3EC-7F05-BE7E-127E621B9152}"/>
              </a:ext>
            </a:extLst>
          </p:cNvPr>
          <p:cNvSpPr/>
          <p:nvPr/>
        </p:nvSpPr>
        <p:spPr>
          <a:xfrm>
            <a:off x="216328" y="2914046"/>
            <a:ext cx="384506" cy="427691"/>
          </a:xfrm>
          <a:prstGeom prst="roundRect">
            <a:avLst/>
          </a:prstGeom>
          <a:solidFill>
            <a:srgbClr val="0D82A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7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4B0827EF-986A-FD3E-3FC5-992F9C3A1465}"/>
              </a:ext>
            </a:extLst>
          </p:cNvPr>
          <p:cNvSpPr/>
          <p:nvPr/>
        </p:nvSpPr>
        <p:spPr>
          <a:xfrm>
            <a:off x="222097" y="3523868"/>
            <a:ext cx="384506" cy="427691"/>
          </a:xfrm>
          <a:prstGeom prst="roundRect">
            <a:avLst/>
          </a:prstGeom>
          <a:solidFill>
            <a:srgbClr val="075E9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7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Rectangle: Rounded Corners 7">
            <a:extLst>
              <a:ext uri="{FF2B5EF4-FFF2-40B4-BE49-F238E27FC236}">
                <a16:creationId xmlns:a16="http://schemas.microsoft.com/office/drawing/2014/main" id="{B225E1A1-9D7D-AED3-AFE7-6B683B78AAD1}"/>
              </a:ext>
            </a:extLst>
          </p:cNvPr>
          <p:cNvSpPr/>
          <p:nvPr/>
        </p:nvSpPr>
        <p:spPr>
          <a:xfrm>
            <a:off x="216328" y="4133690"/>
            <a:ext cx="384506" cy="427691"/>
          </a:xfrm>
          <a:prstGeom prst="roundRect">
            <a:avLst/>
          </a:prstGeom>
          <a:solidFill>
            <a:srgbClr val="01235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endParaRPr lang="en-US" sz="70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36079BC1-FF2E-D668-5E31-B5F49D98984A}"/>
              </a:ext>
            </a:extLst>
          </p:cNvPr>
          <p:cNvSpPr/>
          <p:nvPr/>
        </p:nvSpPr>
        <p:spPr>
          <a:xfrm>
            <a:off x="4140920" y="1557330"/>
            <a:ext cx="2391090" cy="376174"/>
          </a:xfrm>
          <a:prstGeom prst="roundRect">
            <a:avLst/>
          </a:prstGeom>
          <a:solidFill>
            <a:srgbClr val="01235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object 48"/>
          <p:cNvSpPr txBox="1"/>
          <p:nvPr/>
        </p:nvSpPr>
        <p:spPr>
          <a:xfrm>
            <a:off x="4501854" y="1614008"/>
            <a:ext cx="1830705" cy="22762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Predictive</a:t>
            </a:r>
            <a:r>
              <a:rPr kumimoji="0" sz="1400" b="0" i="0" u="none" strike="noStrike" kern="0" cap="none" spc="-4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Data</a:t>
            </a:r>
            <a:r>
              <a:rPr kumimoji="0" sz="1400" b="0" i="0" u="none" strike="noStrike" kern="0" cap="none" spc="-3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4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cs typeface="Arial"/>
              </a:rPr>
              <a:t>Engine</a:t>
            </a:r>
            <a:endParaRPr kumimoji="0" sz="14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F815C8F-CC7D-FCC4-9062-F2D3A12E89AF}"/>
              </a:ext>
            </a:extLst>
          </p:cNvPr>
          <p:cNvSpPr txBox="1"/>
          <p:nvPr/>
        </p:nvSpPr>
        <p:spPr>
          <a:xfrm>
            <a:off x="642639" y="849219"/>
            <a:ext cx="9549133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Low cost, high-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value</a:t>
            </a:r>
            <a:r>
              <a:rPr kumimoji="0" lang="en-US" sz="18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solutions</a:t>
            </a:r>
            <a:r>
              <a:rPr kumimoji="0" lang="en-US" sz="18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that</a:t>
            </a:r>
            <a:r>
              <a:rPr kumimoji="0" lang="en-US" sz="1800" b="0" i="0" u="none" strike="noStrike" kern="0" cap="none" spc="-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address</a:t>
            </a:r>
            <a:r>
              <a:rPr kumimoji="0" lang="en-US" sz="1800" b="0" i="0" u="none" strike="noStrike" kern="0" cap="none" spc="-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800" b="0" i="0" u="none" strike="noStrike" kern="0" cap="none" spc="-2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each </a:t>
            </a:r>
            <a:r>
              <a:rPr kumimoji="0" lang="en-US" sz="18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population’s</a:t>
            </a:r>
            <a:r>
              <a:rPr kumimoji="0" lang="en-US" sz="1800" b="0" i="0" u="none" strike="noStrike" kern="0" cap="none" spc="-5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unique</a:t>
            </a:r>
            <a:r>
              <a:rPr kumimoji="0" lang="en-US" sz="1800" b="0" i="0" u="none" strike="noStrike" kern="0" cap="none" spc="-6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8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healthcare</a:t>
            </a:r>
            <a:r>
              <a:rPr kumimoji="0" lang="en-US" sz="1800" b="0" i="0" u="none" strike="noStrike" kern="0" cap="none" spc="-7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1800" b="0" i="0" u="none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needs</a:t>
            </a: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B85DB13-ED7E-2E4C-CDB3-7095C2AA61AA}"/>
              </a:ext>
            </a:extLst>
          </p:cNvPr>
          <p:cNvSpPr txBox="1"/>
          <p:nvPr/>
        </p:nvSpPr>
        <p:spPr>
          <a:xfrm>
            <a:off x="11767524" y="6505612"/>
            <a:ext cx="294936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6</a:t>
            </a:fld>
            <a:endParaRPr lang="en-US" sz="90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33BA3BD-FA6D-CCE8-9760-4FD82C5D083B}"/>
              </a:ext>
            </a:extLst>
          </p:cNvPr>
          <p:cNvSpPr txBox="1"/>
          <p:nvPr/>
        </p:nvSpPr>
        <p:spPr>
          <a:xfrm>
            <a:off x="8797756" y="6537055"/>
            <a:ext cx="6254150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– FOR INTERNAL USE ONLY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-1290891" y="336641"/>
            <a:ext cx="11748785" cy="566181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905000" marR="0" lvl="0" indent="0" defTabSz="914400" eaLnBrk="1" fontAlgn="auto" latinLnBrk="0" hangingPunct="1">
              <a:lnSpc>
                <a:spcPct val="100000"/>
              </a:lnSpc>
              <a:spcBef>
                <a:spcPts val="2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Fields Display Semi Bold" pitchFamily="50" charset="0"/>
                <a:cs typeface="Arial"/>
              </a:rPr>
              <a:t>Luminare</a:t>
            </a:r>
            <a:r>
              <a:rPr kumimoji="0" lang="en-US" sz="3600" b="1" i="0" u="none" strike="noStrike" kern="0" cap="none" spc="55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Fields Display Semi Bold" pitchFamily="50" charset="0"/>
                <a:cs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Fields Display Semi Bold" pitchFamily="50" charset="0"/>
                <a:cs typeface="Arial"/>
              </a:rPr>
              <a:t>Health</a:t>
            </a:r>
            <a:r>
              <a:rPr lang="en-US" sz="3600" kern="0" spc="60" dirty="0">
                <a:solidFill>
                  <a:schemeClr val="tx2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-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chemeClr val="tx2">
                    <a:lumMod val="50000"/>
                  </a:schemeClr>
                </a:solidFill>
                <a:effectLst/>
                <a:uLnTx/>
                <a:uFillTx/>
                <a:latin typeface="Fields Display Semi Bold" pitchFamily="50" charset="0"/>
                <a:cs typeface="Arial"/>
              </a:rPr>
              <a:t>Clinical Health Solutions </a:t>
            </a:r>
            <a:endParaRPr kumimoji="0" lang="en-US" sz="3600" b="0" i="0" u="none" strike="noStrike" kern="0" cap="none" spc="0" normalizeH="0" baseline="0" noProof="0" dirty="0">
              <a:ln>
                <a:noFill/>
              </a:ln>
              <a:solidFill>
                <a:schemeClr val="tx2">
                  <a:lumMod val="50000"/>
                </a:schemeClr>
              </a:solidFill>
              <a:effectLst/>
              <a:uLnTx/>
              <a:uFillTx/>
              <a:latin typeface="Fields Display Semi Bold" pitchFamily="50" charset="0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42429" y="2825750"/>
            <a:ext cx="2075180" cy="3018790"/>
          </a:xfrm>
          <a:custGeom>
            <a:avLst/>
            <a:gdLst/>
            <a:ahLst/>
            <a:cxnLst/>
            <a:rect l="l" t="t" r="r" b="b"/>
            <a:pathLst>
              <a:path w="2075180" h="3018790">
                <a:moveTo>
                  <a:pt x="1729105" y="0"/>
                </a:moveTo>
                <a:lnTo>
                  <a:pt x="345833" y="0"/>
                </a:lnTo>
                <a:lnTo>
                  <a:pt x="298906" y="3156"/>
                </a:lnTo>
                <a:lnTo>
                  <a:pt x="253898" y="12351"/>
                </a:lnTo>
                <a:lnTo>
                  <a:pt x="211221" y="27174"/>
                </a:lnTo>
                <a:lnTo>
                  <a:pt x="171286" y="47211"/>
                </a:lnTo>
                <a:lnTo>
                  <a:pt x="134506" y="72051"/>
                </a:lnTo>
                <a:lnTo>
                  <a:pt x="101293" y="101282"/>
                </a:lnTo>
                <a:lnTo>
                  <a:pt x="72059" y="134493"/>
                </a:lnTo>
                <a:lnTo>
                  <a:pt x="47217" y="171271"/>
                </a:lnTo>
                <a:lnTo>
                  <a:pt x="27177" y="211204"/>
                </a:lnTo>
                <a:lnTo>
                  <a:pt x="12353" y="253882"/>
                </a:lnTo>
                <a:lnTo>
                  <a:pt x="3157" y="298891"/>
                </a:lnTo>
                <a:lnTo>
                  <a:pt x="0" y="345820"/>
                </a:lnTo>
                <a:lnTo>
                  <a:pt x="0" y="2672448"/>
                </a:lnTo>
                <a:lnTo>
                  <a:pt x="3157" y="2719375"/>
                </a:lnTo>
                <a:lnTo>
                  <a:pt x="12353" y="2764383"/>
                </a:lnTo>
                <a:lnTo>
                  <a:pt x="27177" y="2807060"/>
                </a:lnTo>
                <a:lnTo>
                  <a:pt x="47217" y="2846995"/>
                </a:lnTo>
                <a:lnTo>
                  <a:pt x="72059" y="2883775"/>
                </a:lnTo>
                <a:lnTo>
                  <a:pt x="101293" y="2916988"/>
                </a:lnTo>
                <a:lnTo>
                  <a:pt x="134506" y="2946222"/>
                </a:lnTo>
                <a:lnTo>
                  <a:pt x="171286" y="2971064"/>
                </a:lnTo>
                <a:lnTo>
                  <a:pt x="211221" y="2991104"/>
                </a:lnTo>
                <a:lnTo>
                  <a:pt x="253898" y="3005928"/>
                </a:lnTo>
                <a:lnTo>
                  <a:pt x="298906" y="3015124"/>
                </a:lnTo>
                <a:lnTo>
                  <a:pt x="345833" y="3018281"/>
                </a:lnTo>
                <a:lnTo>
                  <a:pt x="1729105" y="3018281"/>
                </a:lnTo>
                <a:lnTo>
                  <a:pt x="1776034" y="3015124"/>
                </a:lnTo>
                <a:lnTo>
                  <a:pt x="1821043" y="3005928"/>
                </a:lnTo>
                <a:lnTo>
                  <a:pt x="1863721" y="2991104"/>
                </a:lnTo>
                <a:lnTo>
                  <a:pt x="1903654" y="2971064"/>
                </a:lnTo>
                <a:lnTo>
                  <a:pt x="1940432" y="2946222"/>
                </a:lnTo>
                <a:lnTo>
                  <a:pt x="1973643" y="2916988"/>
                </a:lnTo>
                <a:lnTo>
                  <a:pt x="2002874" y="2883775"/>
                </a:lnTo>
                <a:lnTo>
                  <a:pt x="2027714" y="2846995"/>
                </a:lnTo>
                <a:lnTo>
                  <a:pt x="2047751" y="2807060"/>
                </a:lnTo>
                <a:lnTo>
                  <a:pt x="2062574" y="2764383"/>
                </a:lnTo>
                <a:lnTo>
                  <a:pt x="2071769" y="2719375"/>
                </a:lnTo>
                <a:lnTo>
                  <a:pt x="2074926" y="2672448"/>
                </a:lnTo>
                <a:lnTo>
                  <a:pt x="2074926" y="345820"/>
                </a:lnTo>
                <a:lnTo>
                  <a:pt x="2071769" y="298891"/>
                </a:lnTo>
                <a:lnTo>
                  <a:pt x="2062574" y="253882"/>
                </a:lnTo>
                <a:lnTo>
                  <a:pt x="2047751" y="211204"/>
                </a:lnTo>
                <a:lnTo>
                  <a:pt x="2027714" y="171271"/>
                </a:lnTo>
                <a:lnTo>
                  <a:pt x="2002874" y="134493"/>
                </a:lnTo>
                <a:lnTo>
                  <a:pt x="1973643" y="101282"/>
                </a:lnTo>
                <a:lnTo>
                  <a:pt x="1940432" y="72051"/>
                </a:lnTo>
                <a:lnTo>
                  <a:pt x="1903654" y="47211"/>
                </a:lnTo>
                <a:lnTo>
                  <a:pt x="1863721" y="27174"/>
                </a:lnTo>
                <a:lnTo>
                  <a:pt x="1821043" y="12351"/>
                </a:lnTo>
                <a:lnTo>
                  <a:pt x="1776034" y="3156"/>
                </a:lnTo>
                <a:lnTo>
                  <a:pt x="1729105" y="0"/>
                </a:lnTo>
                <a:close/>
              </a:path>
            </a:pathLst>
          </a:custGeom>
          <a:solidFill>
            <a:schemeClr val="tx2">
              <a:lumMod val="20000"/>
              <a:lumOff val="8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9200" y="4453709"/>
            <a:ext cx="1861638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12065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i="0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  <a:r>
              <a:rPr lang="en-US" kern="0">
                <a:solidFill>
                  <a:sysClr val="windowText" lastClr="000000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 Management </a:t>
            </a:r>
            <a:r>
              <a:rPr kumimoji="0" lang="en-US" i="0" strike="noStrike" kern="0" cap="none" spc="-25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 </a:t>
            </a:r>
            <a:r>
              <a:rPr kumimoji="0" lang="en-US" i="0" strike="noStrike" kern="0" cap="none" spc="-1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Wellness</a:t>
            </a:r>
            <a:endParaRPr kumimoji="0" lang="en-US" i="0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2749234" y="2825750"/>
            <a:ext cx="2075180" cy="3018790"/>
          </a:xfrm>
          <a:custGeom>
            <a:avLst/>
            <a:gdLst/>
            <a:ahLst/>
            <a:cxnLst/>
            <a:rect l="l" t="t" r="r" b="b"/>
            <a:pathLst>
              <a:path w="2075179" h="3018790">
                <a:moveTo>
                  <a:pt x="1729105" y="0"/>
                </a:moveTo>
                <a:lnTo>
                  <a:pt x="345821" y="0"/>
                </a:lnTo>
                <a:lnTo>
                  <a:pt x="298891" y="3156"/>
                </a:lnTo>
                <a:lnTo>
                  <a:pt x="253882" y="12351"/>
                </a:lnTo>
                <a:lnTo>
                  <a:pt x="211204" y="27174"/>
                </a:lnTo>
                <a:lnTo>
                  <a:pt x="171271" y="47211"/>
                </a:lnTo>
                <a:lnTo>
                  <a:pt x="134493" y="72051"/>
                </a:lnTo>
                <a:lnTo>
                  <a:pt x="101282" y="101282"/>
                </a:lnTo>
                <a:lnTo>
                  <a:pt x="72051" y="134493"/>
                </a:lnTo>
                <a:lnTo>
                  <a:pt x="47211" y="171271"/>
                </a:lnTo>
                <a:lnTo>
                  <a:pt x="27174" y="211204"/>
                </a:lnTo>
                <a:lnTo>
                  <a:pt x="12351" y="253882"/>
                </a:lnTo>
                <a:lnTo>
                  <a:pt x="3156" y="298891"/>
                </a:lnTo>
                <a:lnTo>
                  <a:pt x="0" y="345820"/>
                </a:lnTo>
                <a:lnTo>
                  <a:pt x="0" y="2672448"/>
                </a:lnTo>
                <a:lnTo>
                  <a:pt x="3156" y="2719375"/>
                </a:lnTo>
                <a:lnTo>
                  <a:pt x="12351" y="2764383"/>
                </a:lnTo>
                <a:lnTo>
                  <a:pt x="27174" y="2807060"/>
                </a:lnTo>
                <a:lnTo>
                  <a:pt x="47211" y="2846995"/>
                </a:lnTo>
                <a:lnTo>
                  <a:pt x="72051" y="2883775"/>
                </a:lnTo>
                <a:lnTo>
                  <a:pt x="101282" y="2916988"/>
                </a:lnTo>
                <a:lnTo>
                  <a:pt x="134493" y="2946222"/>
                </a:lnTo>
                <a:lnTo>
                  <a:pt x="171271" y="2971064"/>
                </a:lnTo>
                <a:lnTo>
                  <a:pt x="211204" y="2991104"/>
                </a:lnTo>
                <a:lnTo>
                  <a:pt x="253882" y="3005928"/>
                </a:lnTo>
                <a:lnTo>
                  <a:pt x="298891" y="3015124"/>
                </a:lnTo>
                <a:lnTo>
                  <a:pt x="345821" y="3018281"/>
                </a:lnTo>
                <a:lnTo>
                  <a:pt x="1729105" y="3018281"/>
                </a:lnTo>
                <a:lnTo>
                  <a:pt x="1776034" y="3015124"/>
                </a:lnTo>
                <a:lnTo>
                  <a:pt x="1821043" y="3005928"/>
                </a:lnTo>
                <a:lnTo>
                  <a:pt x="1863721" y="2991104"/>
                </a:lnTo>
                <a:lnTo>
                  <a:pt x="1903654" y="2971064"/>
                </a:lnTo>
                <a:lnTo>
                  <a:pt x="1940432" y="2946222"/>
                </a:lnTo>
                <a:lnTo>
                  <a:pt x="1973643" y="2916988"/>
                </a:lnTo>
                <a:lnTo>
                  <a:pt x="2002874" y="2883775"/>
                </a:lnTo>
                <a:lnTo>
                  <a:pt x="2027714" y="2846995"/>
                </a:lnTo>
                <a:lnTo>
                  <a:pt x="2047751" y="2807060"/>
                </a:lnTo>
                <a:lnTo>
                  <a:pt x="2062574" y="2764383"/>
                </a:lnTo>
                <a:lnTo>
                  <a:pt x="2071769" y="2719375"/>
                </a:lnTo>
                <a:lnTo>
                  <a:pt x="2074926" y="2672448"/>
                </a:lnTo>
                <a:lnTo>
                  <a:pt x="2074926" y="345820"/>
                </a:lnTo>
                <a:lnTo>
                  <a:pt x="2071769" y="298891"/>
                </a:lnTo>
                <a:lnTo>
                  <a:pt x="2062574" y="253882"/>
                </a:lnTo>
                <a:lnTo>
                  <a:pt x="2047751" y="211204"/>
                </a:lnTo>
                <a:lnTo>
                  <a:pt x="2027714" y="171271"/>
                </a:lnTo>
                <a:lnTo>
                  <a:pt x="2002874" y="134493"/>
                </a:lnTo>
                <a:lnTo>
                  <a:pt x="1973643" y="101282"/>
                </a:lnTo>
                <a:lnTo>
                  <a:pt x="1940432" y="72051"/>
                </a:lnTo>
                <a:lnTo>
                  <a:pt x="1903654" y="47211"/>
                </a:lnTo>
                <a:lnTo>
                  <a:pt x="1863721" y="27174"/>
                </a:lnTo>
                <a:lnTo>
                  <a:pt x="1821043" y="12351"/>
                </a:lnTo>
                <a:lnTo>
                  <a:pt x="1776034" y="3156"/>
                </a:lnTo>
                <a:lnTo>
                  <a:pt x="1729105" y="0"/>
                </a:lnTo>
                <a:close/>
              </a:path>
            </a:pathLst>
          </a:custGeom>
          <a:solidFill>
            <a:schemeClr val="tx2">
              <a:lumMod val="40000"/>
              <a:lumOff val="6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3068957" y="4453709"/>
            <a:ext cx="1435735" cy="85664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spc="-25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Behavioral</a:t>
            </a:r>
            <a:r>
              <a:rPr kumimoji="0" lang="en-US" i="0" u="none" strike="noStrike" kern="0" cap="none" spc="-6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i="0" u="none" strike="noStrike" kern="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</a:p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kern="0" spc="-10">
                <a:solidFill>
                  <a:srgbClr val="FFFFFF"/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Solutions</a:t>
            </a:r>
            <a:endParaRPr kumimoji="0" lang="en-US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957510" y="2825750"/>
            <a:ext cx="2075814" cy="3018790"/>
          </a:xfrm>
          <a:custGeom>
            <a:avLst/>
            <a:gdLst/>
            <a:ahLst/>
            <a:cxnLst/>
            <a:rect l="l" t="t" r="r" b="b"/>
            <a:pathLst>
              <a:path w="2075815" h="3018790">
                <a:moveTo>
                  <a:pt x="1729739" y="0"/>
                </a:moveTo>
                <a:lnTo>
                  <a:pt x="345948" y="0"/>
                </a:lnTo>
                <a:lnTo>
                  <a:pt x="299016" y="3159"/>
                </a:lnTo>
                <a:lnTo>
                  <a:pt x="253999" y="12361"/>
                </a:lnTo>
                <a:lnTo>
                  <a:pt x="211312" y="27193"/>
                </a:lnTo>
                <a:lnTo>
                  <a:pt x="171365" y="47244"/>
                </a:lnTo>
                <a:lnTo>
                  <a:pt x="134572" y="72098"/>
                </a:lnTo>
                <a:lnTo>
                  <a:pt x="101345" y="101346"/>
                </a:lnTo>
                <a:lnTo>
                  <a:pt x="72098" y="134572"/>
                </a:lnTo>
                <a:lnTo>
                  <a:pt x="47243" y="171365"/>
                </a:lnTo>
                <a:lnTo>
                  <a:pt x="27193" y="211312"/>
                </a:lnTo>
                <a:lnTo>
                  <a:pt x="12361" y="254000"/>
                </a:lnTo>
                <a:lnTo>
                  <a:pt x="3159" y="299016"/>
                </a:lnTo>
                <a:lnTo>
                  <a:pt x="0" y="345948"/>
                </a:lnTo>
                <a:lnTo>
                  <a:pt x="0" y="2672334"/>
                </a:lnTo>
                <a:lnTo>
                  <a:pt x="3159" y="2719276"/>
                </a:lnTo>
                <a:lnTo>
                  <a:pt x="12361" y="2764299"/>
                </a:lnTo>
                <a:lnTo>
                  <a:pt x="27193" y="2806991"/>
                </a:lnTo>
                <a:lnTo>
                  <a:pt x="47244" y="2846939"/>
                </a:lnTo>
                <a:lnTo>
                  <a:pt x="72098" y="2883731"/>
                </a:lnTo>
                <a:lnTo>
                  <a:pt x="101346" y="2916955"/>
                </a:lnTo>
                <a:lnTo>
                  <a:pt x="134572" y="2946198"/>
                </a:lnTo>
                <a:lnTo>
                  <a:pt x="171365" y="2971049"/>
                </a:lnTo>
                <a:lnTo>
                  <a:pt x="211312" y="2991095"/>
                </a:lnTo>
                <a:lnTo>
                  <a:pt x="254000" y="3005924"/>
                </a:lnTo>
                <a:lnTo>
                  <a:pt x="299016" y="3015123"/>
                </a:lnTo>
                <a:lnTo>
                  <a:pt x="345948" y="3018281"/>
                </a:lnTo>
                <a:lnTo>
                  <a:pt x="1729739" y="3018281"/>
                </a:lnTo>
                <a:lnTo>
                  <a:pt x="1776671" y="3015123"/>
                </a:lnTo>
                <a:lnTo>
                  <a:pt x="1821687" y="3005924"/>
                </a:lnTo>
                <a:lnTo>
                  <a:pt x="1864375" y="2991095"/>
                </a:lnTo>
                <a:lnTo>
                  <a:pt x="1904322" y="2971049"/>
                </a:lnTo>
                <a:lnTo>
                  <a:pt x="1941115" y="2946198"/>
                </a:lnTo>
                <a:lnTo>
                  <a:pt x="1974341" y="2916955"/>
                </a:lnTo>
                <a:lnTo>
                  <a:pt x="2003589" y="2883731"/>
                </a:lnTo>
                <a:lnTo>
                  <a:pt x="2028443" y="2846939"/>
                </a:lnTo>
                <a:lnTo>
                  <a:pt x="2048494" y="2806991"/>
                </a:lnTo>
                <a:lnTo>
                  <a:pt x="2063326" y="2764299"/>
                </a:lnTo>
                <a:lnTo>
                  <a:pt x="2072528" y="2719276"/>
                </a:lnTo>
                <a:lnTo>
                  <a:pt x="2075687" y="2672334"/>
                </a:lnTo>
                <a:lnTo>
                  <a:pt x="2075687" y="345948"/>
                </a:lnTo>
                <a:lnTo>
                  <a:pt x="2072528" y="299016"/>
                </a:lnTo>
                <a:lnTo>
                  <a:pt x="2063326" y="253999"/>
                </a:lnTo>
                <a:lnTo>
                  <a:pt x="2048494" y="211312"/>
                </a:lnTo>
                <a:lnTo>
                  <a:pt x="2028443" y="171365"/>
                </a:lnTo>
                <a:lnTo>
                  <a:pt x="2003589" y="134572"/>
                </a:lnTo>
                <a:lnTo>
                  <a:pt x="1974341" y="101345"/>
                </a:lnTo>
                <a:lnTo>
                  <a:pt x="1941115" y="72098"/>
                </a:lnTo>
                <a:lnTo>
                  <a:pt x="1904322" y="47243"/>
                </a:lnTo>
                <a:lnTo>
                  <a:pt x="1864375" y="27193"/>
                </a:lnTo>
                <a:lnTo>
                  <a:pt x="1821687" y="12361"/>
                </a:lnTo>
                <a:lnTo>
                  <a:pt x="1776671" y="3159"/>
                </a:lnTo>
                <a:lnTo>
                  <a:pt x="1729739" y="0"/>
                </a:lnTo>
                <a:close/>
              </a:path>
            </a:pathLst>
          </a:custGeom>
          <a:solidFill>
            <a:schemeClr val="tx2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104923" y="4453709"/>
            <a:ext cx="1780989" cy="7643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381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Women’s</a:t>
            </a:r>
            <a:r>
              <a:rPr kumimoji="0" sz="1600" i="0" u="none" strike="noStrike" kern="0" cap="none" spc="-1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i="0" u="none" strike="noStrike" kern="0" cap="none" spc="-2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 </a:t>
            </a:r>
            <a:r>
              <a:rPr kumimoji="0" sz="160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Family </a:t>
            </a:r>
            <a:endParaRPr kumimoji="0" lang="en-US" sz="16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12700" marR="5080" lvl="0" indent="381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  <a:endParaRPr kumimoji="0" sz="160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7155407" y="2809266"/>
            <a:ext cx="2075814" cy="3018790"/>
          </a:xfrm>
          <a:custGeom>
            <a:avLst/>
            <a:gdLst/>
            <a:ahLst/>
            <a:cxnLst/>
            <a:rect l="l" t="t" r="r" b="b"/>
            <a:pathLst>
              <a:path w="2075815" h="3018790">
                <a:moveTo>
                  <a:pt x="1729740" y="0"/>
                </a:moveTo>
                <a:lnTo>
                  <a:pt x="345948" y="0"/>
                </a:lnTo>
                <a:lnTo>
                  <a:pt x="299016" y="3159"/>
                </a:lnTo>
                <a:lnTo>
                  <a:pt x="254000" y="12361"/>
                </a:lnTo>
                <a:lnTo>
                  <a:pt x="211312" y="27193"/>
                </a:lnTo>
                <a:lnTo>
                  <a:pt x="171365" y="47244"/>
                </a:lnTo>
                <a:lnTo>
                  <a:pt x="134572" y="72098"/>
                </a:lnTo>
                <a:lnTo>
                  <a:pt x="101346" y="101346"/>
                </a:lnTo>
                <a:lnTo>
                  <a:pt x="72098" y="134572"/>
                </a:lnTo>
                <a:lnTo>
                  <a:pt x="47244" y="171365"/>
                </a:lnTo>
                <a:lnTo>
                  <a:pt x="27193" y="211312"/>
                </a:lnTo>
                <a:lnTo>
                  <a:pt x="12361" y="254000"/>
                </a:lnTo>
                <a:lnTo>
                  <a:pt x="3159" y="299016"/>
                </a:lnTo>
                <a:lnTo>
                  <a:pt x="0" y="345948"/>
                </a:lnTo>
                <a:lnTo>
                  <a:pt x="0" y="2672334"/>
                </a:lnTo>
                <a:lnTo>
                  <a:pt x="3159" y="2719276"/>
                </a:lnTo>
                <a:lnTo>
                  <a:pt x="12361" y="2764299"/>
                </a:lnTo>
                <a:lnTo>
                  <a:pt x="27193" y="2806991"/>
                </a:lnTo>
                <a:lnTo>
                  <a:pt x="47244" y="2846939"/>
                </a:lnTo>
                <a:lnTo>
                  <a:pt x="72098" y="2883731"/>
                </a:lnTo>
                <a:lnTo>
                  <a:pt x="101346" y="2916955"/>
                </a:lnTo>
                <a:lnTo>
                  <a:pt x="134572" y="2946198"/>
                </a:lnTo>
                <a:lnTo>
                  <a:pt x="171365" y="2971049"/>
                </a:lnTo>
                <a:lnTo>
                  <a:pt x="211312" y="2991095"/>
                </a:lnTo>
                <a:lnTo>
                  <a:pt x="254000" y="3005924"/>
                </a:lnTo>
                <a:lnTo>
                  <a:pt x="299016" y="3015123"/>
                </a:lnTo>
                <a:lnTo>
                  <a:pt x="345948" y="3018281"/>
                </a:lnTo>
                <a:lnTo>
                  <a:pt x="1729740" y="3018281"/>
                </a:lnTo>
                <a:lnTo>
                  <a:pt x="1776671" y="3015123"/>
                </a:lnTo>
                <a:lnTo>
                  <a:pt x="1821688" y="3005924"/>
                </a:lnTo>
                <a:lnTo>
                  <a:pt x="1864375" y="2991095"/>
                </a:lnTo>
                <a:lnTo>
                  <a:pt x="1904322" y="2971049"/>
                </a:lnTo>
                <a:lnTo>
                  <a:pt x="1941115" y="2946198"/>
                </a:lnTo>
                <a:lnTo>
                  <a:pt x="1974342" y="2916955"/>
                </a:lnTo>
                <a:lnTo>
                  <a:pt x="2003589" y="2883731"/>
                </a:lnTo>
                <a:lnTo>
                  <a:pt x="2028444" y="2846939"/>
                </a:lnTo>
                <a:lnTo>
                  <a:pt x="2048494" y="2806991"/>
                </a:lnTo>
                <a:lnTo>
                  <a:pt x="2063326" y="2764299"/>
                </a:lnTo>
                <a:lnTo>
                  <a:pt x="2072528" y="2719276"/>
                </a:lnTo>
                <a:lnTo>
                  <a:pt x="2075688" y="2672334"/>
                </a:lnTo>
                <a:lnTo>
                  <a:pt x="2075688" y="345948"/>
                </a:lnTo>
                <a:lnTo>
                  <a:pt x="2072528" y="299016"/>
                </a:lnTo>
                <a:lnTo>
                  <a:pt x="2063326" y="253999"/>
                </a:lnTo>
                <a:lnTo>
                  <a:pt x="2048494" y="211312"/>
                </a:lnTo>
                <a:lnTo>
                  <a:pt x="2028444" y="171365"/>
                </a:lnTo>
                <a:lnTo>
                  <a:pt x="2003589" y="134572"/>
                </a:lnTo>
                <a:lnTo>
                  <a:pt x="1974342" y="101345"/>
                </a:lnTo>
                <a:lnTo>
                  <a:pt x="1941115" y="72098"/>
                </a:lnTo>
                <a:lnTo>
                  <a:pt x="1904322" y="47243"/>
                </a:lnTo>
                <a:lnTo>
                  <a:pt x="1864375" y="27193"/>
                </a:lnTo>
                <a:lnTo>
                  <a:pt x="1821688" y="12361"/>
                </a:lnTo>
                <a:lnTo>
                  <a:pt x="1776671" y="3159"/>
                </a:lnTo>
                <a:lnTo>
                  <a:pt x="1729740" y="0"/>
                </a:lnTo>
                <a:close/>
              </a:path>
            </a:pathLst>
          </a:custGeom>
          <a:solidFill>
            <a:schemeClr val="tx2">
              <a:lumMod val="75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7378319" y="4453709"/>
            <a:ext cx="1652270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885" marR="5080" lvl="0" indent="-21082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-1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Musculoskeletal </a:t>
            </a:r>
            <a:r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(MSK)</a:t>
            </a:r>
            <a:r>
              <a:rPr kumimoji="0" sz="1600" b="0" i="0" u="none" strike="noStrike" kern="0" cap="none" spc="-55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2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Care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3" name="object 13"/>
          <p:cNvSpPr/>
          <p:nvPr/>
        </p:nvSpPr>
        <p:spPr>
          <a:xfrm>
            <a:off x="9378633" y="2825750"/>
            <a:ext cx="2075814" cy="3018790"/>
          </a:xfrm>
          <a:custGeom>
            <a:avLst/>
            <a:gdLst/>
            <a:ahLst/>
            <a:cxnLst/>
            <a:rect l="l" t="t" r="r" b="b"/>
            <a:pathLst>
              <a:path w="2075815" h="3018790">
                <a:moveTo>
                  <a:pt x="1729739" y="0"/>
                </a:moveTo>
                <a:lnTo>
                  <a:pt x="345948" y="0"/>
                </a:lnTo>
                <a:lnTo>
                  <a:pt x="299016" y="3159"/>
                </a:lnTo>
                <a:lnTo>
                  <a:pt x="254000" y="12361"/>
                </a:lnTo>
                <a:lnTo>
                  <a:pt x="211312" y="27193"/>
                </a:lnTo>
                <a:lnTo>
                  <a:pt x="171365" y="47244"/>
                </a:lnTo>
                <a:lnTo>
                  <a:pt x="134572" y="72098"/>
                </a:lnTo>
                <a:lnTo>
                  <a:pt x="101346" y="101346"/>
                </a:lnTo>
                <a:lnTo>
                  <a:pt x="72098" y="134572"/>
                </a:lnTo>
                <a:lnTo>
                  <a:pt x="47244" y="171365"/>
                </a:lnTo>
                <a:lnTo>
                  <a:pt x="27193" y="211312"/>
                </a:lnTo>
                <a:lnTo>
                  <a:pt x="12361" y="254000"/>
                </a:lnTo>
                <a:lnTo>
                  <a:pt x="3159" y="299016"/>
                </a:lnTo>
                <a:lnTo>
                  <a:pt x="0" y="345948"/>
                </a:lnTo>
                <a:lnTo>
                  <a:pt x="0" y="2672334"/>
                </a:lnTo>
                <a:lnTo>
                  <a:pt x="3159" y="2719276"/>
                </a:lnTo>
                <a:lnTo>
                  <a:pt x="12361" y="2764299"/>
                </a:lnTo>
                <a:lnTo>
                  <a:pt x="27193" y="2806991"/>
                </a:lnTo>
                <a:lnTo>
                  <a:pt x="47244" y="2846939"/>
                </a:lnTo>
                <a:lnTo>
                  <a:pt x="72098" y="2883731"/>
                </a:lnTo>
                <a:lnTo>
                  <a:pt x="101346" y="2916955"/>
                </a:lnTo>
                <a:lnTo>
                  <a:pt x="134572" y="2946198"/>
                </a:lnTo>
                <a:lnTo>
                  <a:pt x="171365" y="2971049"/>
                </a:lnTo>
                <a:lnTo>
                  <a:pt x="211312" y="2991095"/>
                </a:lnTo>
                <a:lnTo>
                  <a:pt x="254000" y="3005924"/>
                </a:lnTo>
                <a:lnTo>
                  <a:pt x="299016" y="3015123"/>
                </a:lnTo>
                <a:lnTo>
                  <a:pt x="345948" y="3018281"/>
                </a:lnTo>
                <a:lnTo>
                  <a:pt x="1729739" y="3018281"/>
                </a:lnTo>
                <a:lnTo>
                  <a:pt x="1776671" y="3015123"/>
                </a:lnTo>
                <a:lnTo>
                  <a:pt x="1821687" y="3005924"/>
                </a:lnTo>
                <a:lnTo>
                  <a:pt x="1864375" y="2991095"/>
                </a:lnTo>
                <a:lnTo>
                  <a:pt x="1904322" y="2971049"/>
                </a:lnTo>
                <a:lnTo>
                  <a:pt x="1941115" y="2946198"/>
                </a:lnTo>
                <a:lnTo>
                  <a:pt x="1974341" y="2916955"/>
                </a:lnTo>
                <a:lnTo>
                  <a:pt x="2003589" y="2883731"/>
                </a:lnTo>
                <a:lnTo>
                  <a:pt x="2028443" y="2846939"/>
                </a:lnTo>
                <a:lnTo>
                  <a:pt x="2048494" y="2806991"/>
                </a:lnTo>
                <a:lnTo>
                  <a:pt x="2063326" y="2764299"/>
                </a:lnTo>
                <a:lnTo>
                  <a:pt x="2072528" y="2719276"/>
                </a:lnTo>
                <a:lnTo>
                  <a:pt x="2075687" y="2672334"/>
                </a:lnTo>
                <a:lnTo>
                  <a:pt x="2075687" y="345948"/>
                </a:lnTo>
                <a:lnTo>
                  <a:pt x="2072528" y="299016"/>
                </a:lnTo>
                <a:lnTo>
                  <a:pt x="2063326" y="253999"/>
                </a:lnTo>
                <a:lnTo>
                  <a:pt x="2048494" y="211312"/>
                </a:lnTo>
                <a:lnTo>
                  <a:pt x="2028443" y="171365"/>
                </a:lnTo>
                <a:lnTo>
                  <a:pt x="2003589" y="134572"/>
                </a:lnTo>
                <a:lnTo>
                  <a:pt x="1974341" y="101345"/>
                </a:lnTo>
                <a:lnTo>
                  <a:pt x="1941115" y="72098"/>
                </a:lnTo>
                <a:lnTo>
                  <a:pt x="1904322" y="47243"/>
                </a:lnTo>
                <a:lnTo>
                  <a:pt x="1864375" y="27193"/>
                </a:lnTo>
                <a:lnTo>
                  <a:pt x="1821687" y="12361"/>
                </a:lnTo>
                <a:lnTo>
                  <a:pt x="1776671" y="3159"/>
                </a:lnTo>
                <a:lnTo>
                  <a:pt x="1729739" y="0"/>
                </a:lnTo>
                <a:close/>
              </a:path>
            </a:pathLst>
          </a:custGeom>
          <a:solidFill>
            <a:schemeClr val="tx2">
              <a:lumMod val="50000"/>
            </a:schemeClr>
          </a:solid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9647555" y="4453709"/>
            <a:ext cx="1537970" cy="12439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algn="ctr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0" i="0" u="none" strike="noStrike" kern="0" cap="none" spc="-2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Teladoc</a:t>
            </a:r>
            <a:r>
              <a:rPr kumimoji="0" sz="1600" b="0" i="0" u="none" strike="noStrike" kern="0" cap="none" spc="-65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1600" b="0" i="0" u="none" strike="noStrike" kern="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 Chronic Condition Management </a:t>
            </a:r>
            <a:r>
              <a:rPr kumimoji="0" sz="1600" b="0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Plus </a:t>
            </a:r>
            <a:r>
              <a:rPr kumimoji="0" sz="1600" b="0" i="0" u="none" strike="noStrike" kern="0" cap="none" spc="-1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(CCM+)</a:t>
            </a:r>
            <a:endParaRPr kumimoji="0" sz="16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34226" y="2008252"/>
            <a:ext cx="10927080" cy="751205"/>
            <a:chOff x="631062" y="2255647"/>
            <a:chExt cx="10927080" cy="751205"/>
          </a:xfrm>
          <a:solidFill>
            <a:srgbClr val="005587"/>
          </a:solidFill>
        </p:grpSpPr>
        <p:sp>
          <p:nvSpPr>
            <p:cNvPr id="16" name="object 16"/>
            <p:cNvSpPr/>
            <p:nvPr/>
          </p:nvSpPr>
          <p:spPr>
            <a:xfrm>
              <a:off x="637412" y="2261997"/>
              <a:ext cx="10914380" cy="738505"/>
            </a:xfrm>
            <a:custGeom>
              <a:avLst/>
              <a:gdLst/>
              <a:ahLst/>
              <a:cxnLst/>
              <a:rect l="l" t="t" r="r" b="b"/>
              <a:pathLst>
                <a:path w="10914380" h="738505">
                  <a:moveTo>
                    <a:pt x="10791063" y="0"/>
                  </a:moveTo>
                  <a:lnTo>
                    <a:pt x="123075" y="0"/>
                  </a:lnTo>
                  <a:lnTo>
                    <a:pt x="75170" y="9673"/>
                  </a:lnTo>
                  <a:lnTo>
                    <a:pt x="36048" y="36052"/>
                  </a:lnTo>
                  <a:lnTo>
                    <a:pt x="9672" y="75170"/>
                  </a:lnTo>
                  <a:lnTo>
                    <a:pt x="0" y="123062"/>
                  </a:lnTo>
                  <a:lnTo>
                    <a:pt x="0" y="615314"/>
                  </a:lnTo>
                  <a:lnTo>
                    <a:pt x="9672" y="663207"/>
                  </a:lnTo>
                  <a:lnTo>
                    <a:pt x="36048" y="702325"/>
                  </a:lnTo>
                  <a:lnTo>
                    <a:pt x="75170" y="728704"/>
                  </a:lnTo>
                  <a:lnTo>
                    <a:pt x="123075" y="738377"/>
                  </a:lnTo>
                  <a:lnTo>
                    <a:pt x="10791063" y="738377"/>
                  </a:lnTo>
                  <a:lnTo>
                    <a:pt x="10838955" y="728704"/>
                  </a:lnTo>
                  <a:lnTo>
                    <a:pt x="10878073" y="702325"/>
                  </a:lnTo>
                  <a:lnTo>
                    <a:pt x="10904452" y="663207"/>
                  </a:lnTo>
                  <a:lnTo>
                    <a:pt x="10914126" y="615314"/>
                  </a:lnTo>
                  <a:lnTo>
                    <a:pt x="10914126" y="123062"/>
                  </a:lnTo>
                  <a:lnTo>
                    <a:pt x="10904452" y="75170"/>
                  </a:lnTo>
                  <a:lnTo>
                    <a:pt x="10878073" y="36052"/>
                  </a:lnTo>
                  <a:lnTo>
                    <a:pt x="10838955" y="9673"/>
                  </a:lnTo>
                  <a:lnTo>
                    <a:pt x="10791063" y="0"/>
                  </a:lnTo>
                  <a:close/>
                </a:path>
              </a:pathLst>
            </a:custGeom>
            <a:grpFill/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17" name="object 17"/>
            <p:cNvSpPr/>
            <p:nvPr/>
          </p:nvSpPr>
          <p:spPr>
            <a:xfrm>
              <a:off x="637412" y="2261997"/>
              <a:ext cx="10914380" cy="738505"/>
            </a:xfrm>
            <a:custGeom>
              <a:avLst/>
              <a:gdLst/>
              <a:ahLst/>
              <a:cxnLst/>
              <a:rect l="l" t="t" r="r" b="b"/>
              <a:pathLst>
                <a:path w="10914380" h="738505">
                  <a:moveTo>
                    <a:pt x="0" y="123062"/>
                  </a:moveTo>
                  <a:lnTo>
                    <a:pt x="9672" y="75170"/>
                  </a:lnTo>
                  <a:lnTo>
                    <a:pt x="36048" y="36052"/>
                  </a:lnTo>
                  <a:lnTo>
                    <a:pt x="75170" y="9673"/>
                  </a:lnTo>
                  <a:lnTo>
                    <a:pt x="123075" y="0"/>
                  </a:lnTo>
                  <a:lnTo>
                    <a:pt x="10791063" y="0"/>
                  </a:lnTo>
                  <a:lnTo>
                    <a:pt x="10838955" y="9673"/>
                  </a:lnTo>
                  <a:lnTo>
                    <a:pt x="10878073" y="36052"/>
                  </a:lnTo>
                  <a:lnTo>
                    <a:pt x="10904452" y="75170"/>
                  </a:lnTo>
                  <a:lnTo>
                    <a:pt x="10914126" y="123062"/>
                  </a:lnTo>
                  <a:lnTo>
                    <a:pt x="10914126" y="615314"/>
                  </a:lnTo>
                  <a:lnTo>
                    <a:pt x="10904452" y="663207"/>
                  </a:lnTo>
                  <a:lnTo>
                    <a:pt x="10878073" y="702325"/>
                  </a:lnTo>
                  <a:lnTo>
                    <a:pt x="10838955" y="728704"/>
                  </a:lnTo>
                  <a:lnTo>
                    <a:pt x="10791063" y="738377"/>
                  </a:lnTo>
                  <a:lnTo>
                    <a:pt x="123075" y="738377"/>
                  </a:lnTo>
                  <a:lnTo>
                    <a:pt x="75170" y="728704"/>
                  </a:lnTo>
                  <a:lnTo>
                    <a:pt x="36048" y="702325"/>
                  </a:lnTo>
                  <a:lnTo>
                    <a:pt x="9672" y="663207"/>
                  </a:lnTo>
                  <a:lnTo>
                    <a:pt x="0" y="615314"/>
                  </a:lnTo>
                  <a:lnTo>
                    <a:pt x="0" y="123062"/>
                  </a:lnTo>
                  <a:close/>
                </a:path>
              </a:pathLst>
            </a:custGeom>
            <a:grpFill/>
            <a:ln w="12700">
              <a:noFill/>
            </a:ln>
          </p:spPr>
          <p:txBody>
            <a:bodyPr wrap="square" lIns="0" tIns="0" rIns="0" bIns="0" rtlCol="0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18" name="object 18"/>
          <p:cNvSpPr txBox="1"/>
          <p:nvPr/>
        </p:nvSpPr>
        <p:spPr>
          <a:xfrm>
            <a:off x="2193036" y="1632342"/>
            <a:ext cx="9680575" cy="95859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lvl="0" indent="0" algn="l" defTabSz="914400" rtl="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20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  <a:p>
            <a:pPr marL="1905000" marR="0" lvl="0" indent="0" algn="l" defTabSz="914400" rtl="0" eaLnBrk="1" fontAlgn="auto" latinLnBrk="0" hangingPunct="1">
              <a:lnSpc>
                <a:spcPct val="100000"/>
              </a:lnSpc>
              <a:spcBef>
                <a:spcPts val="205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Clinical Health Solutions </a:t>
            </a:r>
            <a:endParaRPr kumimoji="0" sz="24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20" name="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76338" y="3277803"/>
            <a:ext cx="1007363" cy="86334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328100" y="3208461"/>
            <a:ext cx="917448" cy="1007363"/>
          </a:xfrm>
          <a:prstGeom prst="rect">
            <a:avLst/>
          </a:prstGeom>
        </p:spPr>
      </p:pic>
      <p:pic>
        <p:nvPicPr>
          <p:cNvPr id="22" name="object 22"/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541647" y="3241227"/>
            <a:ext cx="907541" cy="1007363"/>
          </a:xfrm>
          <a:prstGeom prst="rect">
            <a:avLst/>
          </a:prstGeom>
        </p:spPr>
      </p:pic>
      <p:pic>
        <p:nvPicPr>
          <p:cNvPr id="23" name="object 23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0084690" y="3145977"/>
            <a:ext cx="663701" cy="1007363"/>
          </a:xfrm>
          <a:prstGeom prst="rect">
            <a:avLst/>
          </a:prstGeom>
        </p:spPr>
      </p:pic>
      <p:pic>
        <p:nvPicPr>
          <p:cNvPr id="24" name="object 24"/>
          <p:cNvPicPr/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700773" y="3243512"/>
            <a:ext cx="1007363" cy="1005077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8D31EF14-5ABA-0574-A72B-B0A4129DC89E}"/>
              </a:ext>
            </a:extLst>
          </p:cNvPr>
          <p:cNvSpPr txBox="1"/>
          <p:nvPr/>
        </p:nvSpPr>
        <p:spPr>
          <a:xfrm>
            <a:off x="923278" y="1029944"/>
            <a:ext cx="912591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Low cost, high-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value</a:t>
            </a:r>
            <a:r>
              <a:rPr kumimoji="0" lang="en-US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solutions</a:t>
            </a:r>
            <a:r>
              <a:rPr kumimoji="0" lang="en-US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that</a:t>
            </a:r>
            <a:r>
              <a:rPr kumimoji="0" lang="en-US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address</a:t>
            </a:r>
            <a:r>
              <a:rPr kumimoji="0" lang="en-US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each </a:t>
            </a:r>
            <a:r>
              <a:rPr kumimoji="0" lang="en-US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population’s</a:t>
            </a:r>
            <a:r>
              <a:rPr kumimoji="0" lang="en-US" sz="2000" b="0" i="0" u="none" strike="noStrike" kern="0" cap="none" spc="-5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unique</a:t>
            </a:r>
            <a:r>
              <a:rPr kumimoji="0" lang="en-US" sz="2000" b="0" i="0" u="none" strike="noStrike" kern="0" cap="none" spc="-6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healthcare</a:t>
            </a:r>
            <a:r>
              <a:rPr kumimoji="0" lang="en-US" sz="2000" b="0" i="0" u="none" strike="noStrike" kern="0" cap="none" spc="-7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lang="en-US" sz="2000" b="0" i="0" u="none" strike="noStrike" kern="0" cap="none" spc="-1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needs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1E1E1E"/>
              </a:solidFill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72E23A7-1E6F-C71C-2FDA-240AB6DC6A0F}"/>
              </a:ext>
            </a:extLst>
          </p:cNvPr>
          <p:cNvSpPr txBox="1"/>
          <p:nvPr/>
        </p:nvSpPr>
        <p:spPr>
          <a:xfrm>
            <a:off x="11710733" y="6559034"/>
            <a:ext cx="325755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7</a:t>
            </a:fld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6CA1E62-40DB-6F7F-6025-9EC76E6DB24F}"/>
              </a:ext>
            </a:extLst>
          </p:cNvPr>
          <p:cNvSpPr txBox="1"/>
          <p:nvPr/>
        </p:nvSpPr>
        <p:spPr>
          <a:xfrm>
            <a:off x="8821723" y="6586733"/>
            <a:ext cx="6740554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– FOR INTERNAL USE ONLY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: Rounded Corners 35">
            <a:extLst>
              <a:ext uri="{FF2B5EF4-FFF2-40B4-BE49-F238E27FC236}">
                <a16:creationId xmlns:a16="http://schemas.microsoft.com/office/drawing/2014/main" id="{6567A137-BB76-A3DE-0787-B8B3FB7BF50C}"/>
              </a:ext>
            </a:extLst>
          </p:cNvPr>
          <p:cNvSpPr/>
          <p:nvPr/>
        </p:nvSpPr>
        <p:spPr>
          <a:xfrm>
            <a:off x="765183" y="1725379"/>
            <a:ext cx="1085850" cy="1005332"/>
          </a:xfrm>
          <a:prstGeom prst="roundRect">
            <a:avLst/>
          </a:prstGeom>
          <a:solidFill>
            <a:schemeClr val="accent5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: Rounded Corners 36">
            <a:extLst>
              <a:ext uri="{FF2B5EF4-FFF2-40B4-BE49-F238E27FC236}">
                <a16:creationId xmlns:a16="http://schemas.microsoft.com/office/drawing/2014/main" id="{1B8E3214-CAF4-6E88-FC61-D8487ABF1600}"/>
              </a:ext>
            </a:extLst>
          </p:cNvPr>
          <p:cNvSpPr/>
          <p:nvPr/>
        </p:nvSpPr>
        <p:spPr>
          <a:xfrm>
            <a:off x="781368" y="3083821"/>
            <a:ext cx="1085850" cy="1005332"/>
          </a:xfrm>
          <a:prstGeom prst="roundRect">
            <a:avLst/>
          </a:prstGeom>
          <a:solidFill>
            <a:srgbClr val="74D7E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: Rounded Corners 37">
            <a:extLst>
              <a:ext uri="{FF2B5EF4-FFF2-40B4-BE49-F238E27FC236}">
                <a16:creationId xmlns:a16="http://schemas.microsoft.com/office/drawing/2014/main" id="{C2F2683B-FA7D-175E-4666-CCBF53C05622}"/>
              </a:ext>
            </a:extLst>
          </p:cNvPr>
          <p:cNvSpPr/>
          <p:nvPr/>
        </p:nvSpPr>
        <p:spPr>
          <a:xfrm>
            <a:off x="781368" y="4525917"/>
            <a:ext cx="1085850" cy="1005332"/>
          </a:xfrm>
          <a:prstGeom prst="roundRect">
            <a:avLst/>
          </a:prstGeom>
          <a:solidFill>
            <a:srgbClr val="0450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874F32EE-16CE-E479-7D4C-185955441E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6475" y="222242"/>
            <a:ext cx="9609372" cy="1402245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  <a:t>Health Management and Wellness powered </a:t>
            </a:r>
            <a:b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</a:br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</a:rPr>
              <a:t>by Onlife Health </a:t>
            </a:r>
            <a:br>
              <a:rPr lang="en-US" dirty="0">
                <a:solidFill>
                  <a:schemeClr val="accent5">
                    <a:lumMod val="50000"/>
                  </a:schemeClr>
                </a:solidFill>
                <a:latin typeface="Arial (body)"/>
              </a:rPr>
            </a:br>
            <a:endParaRPr lang="en-US" dirty="0">
              <a:solidFill>
                <a:schemeClr val="accent5">
                  <a:lumMod val="50000"/>
                </a:schemeClr>
              </a:solidFill>
              <a:latin typeface="Arial (body)"/>
            </a:endParaRPr>
          </a:p>
        </p:txBody>
      </p:sp>
      <p:sp>
        <p:nvSpPr>
          <p:cNvPr id="24" name="object 9">
            <a:extLst>
              <a:ext uri="{FF2B5EF4-FFF2-40B4-BE49-F238E27FC236}">
                <a16:creationId xmlns:a16="http://schemas.microsoft.com/office/drawing/2014/main" id="{F2165E29-04C2-B50E-2427-5B01B2FB75C1}"/>
              </a:ext>
            </a:extLst>
          </p:cNvPr>
          <p:cNvSpPr txBox="1"/>
          <p:nvPr/>
        </p:nvSpPr>
        <p:spPr>
          <a:xfrm>
            <a:off x="6336486" y="1509721"/>
            <a:ext cx="5426075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95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With</a:t>
            </a:r>
            <a:r>
              <a:rPr kumimoji="0" sz="2400" b="1" i="0" u="none" strike="noStrike" kern="0" cap="none" spc="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the</a:t>
            </a:r>
            <a:r>
              <a:rPr kumimoji="0" sz="2400" b="1" i="0" u="none" strike="noStrike" kern="0" cap="none" spc="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Well</a:t>
            </a:r>
            <a:r>
              <a:rPr kumimoji="0" sz="2400" b="1" i="0" u="none" strike="noStrike" kern="0" cap="none" spc="4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onTarget</a:t>
            </a:r>
            <a:r>
              <a:rPr kumimoji="0" sz="2400" b="1" i="0" u="none" strike="noStrike" kern="0" cap="none" spc="6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Portal</a:t>
            </a:r>
            <a:r>
              <a:rPr kumimoji="0" sz="2400" b="1" i="0" u="none" strike="noStrike" kern="0" cap="none" spc="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members</a:t>
            </a:r>
            <a:r>
              <a:rPr kumimoji="0" sz="2400" b="1" i="0" u="none" strike="noStrike" kern="0" cap="none" spc="4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can:</a:t>
            </a:r>
            <a:endParaRPr kumimoji="0" sz="24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Fields Display Semi Bold" pitchFamily="50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5" name="object 10">
            <a:extLst>
              <a:ext uri="{FF2B5EF4-FFF2-40B4-BE49-F238E27FC236}">
                <a16:creationId xmlns:a16="http://schemas.microsoft.com/office/drawing/2014/main" id="{A612EF4D-6652-A0E3-2F47-A78CB5F218CF}"/>
              </a:ext>
            </a:extLst>
          </p:cNvPr>
          <p:cNvSpPr txBox="1"/>
          <p:nvPr/>
        </p:nvSpPr>
        <p:spPr>
          <a:xfrm>
            <a:off x="6548020" y="2178168"/>
            <a:ext cx="4943713" cy="2936701"/>
          </a:xfrm>
          <a:prstGeom prst="rect">
            <a:avLst/>
          </a:prstGeom>
        </p:spPr>
        <p:txBody>
          <a:bodyPr vert="horz" wrap="square" lIns="0" tIns="139700" rIns="0" bIns="0" rtlCol="0">
            <a:spAutoFit/>
          </a:bodyPr>
          <a:lstStyle/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11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Take</a:t>
            </a:r>
            <a:r>
              <a:rPr kumimoji="0" sz="2000" b="0" i="0" u="none" strike="noStrike" kern="0" cap="none" spc="5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</a:t>
            </a:r>
            <a:r>
              <a:rPr kumimoji="0" sz="2000" b="0" i="0" u="none" strike="noStrike" kern="0" cap="none" spc="1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  <a:r>
              <a:rPr kumimoji="0" sz="2000" b="0" i="0" u="none" strike="noStrike" kern="0" cap="none" spc="-8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Assessment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Set</a:t>
            </a:r>
            <a:r>
              <a:rPr kumimoji="0" sz="2000" b="0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personal</a:t>
            </a:r>
            <a:r>
              <a:rPr kumimoji="0" sz="2000" b="0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health</a:t>
            </a:r>
            <a:r>
              <a:rPr kumimoji="0" sz="2000" b="0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95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wellness</a:t>
            </a:r>
            <a:r>
              <a:rPr kumimoji="0" sz="2000" b="0" i="0" u="none" strike="noStrike" kern="0" cap="none" spc="10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goals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1005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Engage</a:t>
            </a:r>
            <a:r>
              <a:rPr kumimoji="0" sz="2000" b="0" i="0" u="none" strike="noStrike" kern="0" cap="none" spc="135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in</a:t>
            </a:r>
            <a:r>
              <a:rPr kumimoji="0" sz="2000" b="0" i="0" u="none" strike="noStrike" kern="0" cap="none" spc="135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Self-Management</a:t>
            </a:r>
            <a:r>
              <a:rPr kumimoji="0" sz="2000" b="0" i="0" u="none" strike="noStrike" kern="0" cap="none" spc="155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programs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Access</a:t>
            </a:r>
            <a:r>
              <a:rPr kumimoji="0" sz="2000" b="0" i="0" u="none" strike="noStrike" kern="0" cap="none" spc="13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online</a:t>
            </a:r>
            <a:r>
              <a:rPr kumimoji="0" sz="2000" b="0" i="0" u="none" strike="noStrike" kern="0" cap="none" spc="13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educational</a:t>
            </a:r>
            <a:r>
              <a:rPr kumimoji="0" sz="2000" b="0" i="0" u="none" strike="noStrike" kern="0" cap="none" spc="13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1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resources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Connect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with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</a:t>
            </a:r>
            <a:r>
              <a:rPr kumimoji="0" sz="2000" b="0" i="0" u="none" strike="noStrike" kern="0" cap="none" spc="85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wellness</a:t>
            </a:r>
            <a:r>
              <a:rPr kumimoji="0" sz="2000" b="0" i="0" u="none" strike="noStrike" kern="0" cap="none" spc="9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coach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  <a:p>
            <a:pPr marL="355600" marR="0" lvl="0" indent="-342900" defTabSz="91440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0080C7"/>
              </a:buClr>
              <a:buSzTx/>
              <a:buFont typeface="Arial" panose="020B0604020202020204" pitchFamily="34" charset="0"/>
              <a:buChar char="•"/>
              <a:tabLst>
                <a:tab pos="354965" algn="l"/>
              </a:tabLst>
              <a:defRPr/>
            </a:pP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And</a:t>
            </a:r>
            <a:r>
              <a:rPr kumimoji="0" sz="2000" b="0" i="0" u="none" strike="noStrike" kern="0" cap="none" spc="55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much</a:t>
            </a:r>
            <a:r>
              <a:rPr kumimoji="0" sz="2000" b="0" i="0" u="none" strike="noStrike" kern="0" cap="none" spc="65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000" b="0" i="0" u="none" strike="noStrike" kern="0" cap="none" spc="-20" normalizeH="0" baseline="0" noProof="0" dirty="0">
                <a:ln>
                  <a:noFill/>
                </a:ln>
                <a:effectLst/>
                <a:uLnTx/>
                <a:uFillTx/>
                <a:latin typeface="Open Sans" pitchFamily="2" charset="0"/>
                <a:ea typeface="Open Sans" pitchFamily="2" charset="0"/>
                <a:cs typeface="Open Sans" pitchFamily="2" charset="0"/>
              </a:rPr>
              <a:t>more</a:t>
            </a:r>
            <a:endParaRPr kumimoji="0" sz="20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Open Sans" pitchFamily="2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6" name="object 11">
            <a:extLst>
              <a:ext uri="{FF2B5EF4-FFF2-40B4-BE49-F238E27FC236}">
                <a16:creationId xmlns:a16="http://schemas.microsoft.com/office/drawing/2014/main" id="{B6261840-F23B-174D-C53C-1BCB0FB81811}"/>
              </a:ext>
            </a:extLst>
          </p:cNvPr>
          <p:cNvSpPr txBox="1"/>
          <p:nvPr/>
        </p:nvSpPr>
        <p:spPr>
          <a:xfrm>
            <a:off x="7484278" y="5901960"/>
            <a:ext cx="3564254" cy="5052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0" cap="none" spc="-2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Take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wellness</a:t>
            </a:r>
            <a:r>
              <a:rPr kumimoji="0" sz="16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on</a:t>
            </a:r>
            <a:r>
              <a:rPr kumimoji="0" sz="1600" b="1" i="0" u="none" strike="noStrike" kern="0" cap="none" spc="-3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go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with</a:t>
            </a:r>
            <a:r>
              <a:rPr kumimoji="0" sz="1600" b="1" i="0" u="none" strike="noStrike" kern="0" cap="none" spc="-3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the </a:t>
            </a:r>
            <a:r>
              <a:rPr kumimoji="0" sz="1600" b="1" i="0" u="none" strike="noStrike" kern="0" cap="none" spc="0" normalizeH="0" baseline="0" noProof="0" dirty="0" err="1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AlwaysOn</a:t>
            </a:r>
            <a:r>
              <a:rPr kumimoji="0" sz="1600" b="1" i="0" u="none" strike="noStrike" kern="0" cap="none" spc="-1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mobile</a:t>
            </a:r>
            <a:r>
              <a:rPr kumimoji="0" sz="1600" b="1" i="0" u="none" strike="noStrike" kern="0" cap="none" spc="-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 </a:t>
            </a:r>
            <a:r>
              <a:rPr kumimoji="0" sz="1600" b="1" i="0" u="none" strike="noStrike" kern="0" cap="none" spc="-25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/>
                <a:cs typeface="Arial"/>
              </a:rPr>
              <a:t>app</a:t>
            </a:r>
            <a:endParaRPr kumimoji="0" sz="1600" b="0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/>
              <a:cs typeface="Arial"/>
            </a:endParaRPr>
          </a:p>
        </p:txBody>
      </p:sp>
      <p:sp>
        <p:nvSpPr>
          <p:cNvPr id="27" name="object 12">
            <a:extLst>
              <a:ext uri="{FF2B5EF4-FFF2-40B4-BE49-F238E27FC236}">
                <a16:creationId xmlns:a16="http://schemas.microsoft.com/office/drawing/2014/main" id="{50D3A349-608A-CFC8-6E61-A707D66D9A76}"/>
              </a:ext>
            </a:extLst>
          </p:cNvPr>
          <p:cNvSpPr txBox="1"/>
          <p:nvPr/>
        </p:nvSpPr>
        <p:spPr>
          <a:xfrm>
            <a:off x="2206798" y="2037295"/>
            <a:ext cx="3019425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Close</a:t>
            </a:r>
            <a:r>
              <a:rPr kumimoji="0" sz="2400" b="1" i="0" u="none" strike="noStrike" kern="0" cap="none" spc="-3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Gaps</a:t>
            </a:r>
            <a:r>
              <a:rPr kumimoji="0" sz="2400" b="1" i="0" u="none" strike="noStrike" kern="0" cap="none" spc="-5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in</a:t>
            </a:r>
            <a:r>
              <a:rPr kumimoji="0" sz="2400" b="1" i="0" u="none" strike="noStrike" kern="0" cap="none" spc="-5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-2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Care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80C7"/>
              </a:solidFill>
              <a:effectLst/>
              <a:uLnTx/>
              <a:uFillTx/>
              <a:latin typeface="Fields Display Semi Bold" pitchFamily="50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8" name="object 13">
            <a:extLst>
              <a:ext uri="{FF2B5EF4-FFF2-40B4-BE49-F238E27FC236}">
                <a16:creationId xmlns:a16="http://schemas.microsoft.com/office/drawing/2014/main" id="{51898CC4-319F-87D6-25EC-FF46E8FB8B27}"/>
              </a:ext>
            </a:extLst>
          </p:cNvPr>
          <p:cNvSpPr txBox="1"/>
          <p:nvPr/>
        </p:nvSpPr>
        <p:spPr>
          <a:xfrm>
            <a:off x="2206798" y="3444326"/>
            <a:ext cx="3648718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Advocate</a:t>
            </a:r>
            <a:r>
              <a:rPr kumimoji="0" sz="2400" b="1" i="0" u="none" strike="noStrike" kern="0" cap="none" spc="-3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for</a:t>
            </a:r>
            <a:r>
              <a:rPr kumimoji="0" sz="2400" b="1" i="0" u="none" strike="noStrike" kern="0" cap="none" spc="-15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Members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80C7"/>
              </a:solidFill>
              <a:effectLst/>
              <a:uLnTx/>
              <a:uFillTx/>
              <a:latin typeface="Fields Display Semi Bold" pitchFamily="50" charset="0"/>
              <a:ea typeface="Open Sans" pitchFamily="2" charset="0"/>
              <a:cs typeface="Open Sans" pitchFamily="2" charset="0"/>
            </a:endParaRPr>
          </a:p>
        </p:txBody>
      </p:sp>
      <p:sp>
        <p:nvSpPr>
          <p:cNvPr id="29" name="object 14">
            <a:extLst>
              <a:ext uri="{FF2B5EF4-FFF2-40B4-BE49-F238E27FC236}">
                <a16:creationId xmlns:a16="http://schemas.microsoft.com/office/drawing/2014/main" id="{0F627EBF-4916-E467-5FF4-FE12FE7E38E3}"/>
              </a:ext>
            </a:extLst>
          </p:cNvPr>
          <p:cNvSpPr txBox="1"/>
          <p:nvPr/>
        </p:nvSpPr>
        <p:spPr>
          <a:xfrm>
            <a:off x="2206798" y="4851357"/>
            <a:ext cx="2324942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defTabSz="91440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0" cap="none" spc="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Deliver</a:t>
            </a:r>
            <a:r>
              <a:rPr kumimoji="0" sz="2400" b="1" i="0" u="none" strike="noStrike" kern="0" cap="none" spc="-10" normalizeH="0" baseline="0" noProof="0" dirty="0">
                <a:ln>
                  <a:noFill/>
                </a:ln>
                <a:solidFill>
                  <a:srgbClr val="0080C7"/>
                </a:solidFill>
                <a:effectLst/>
                <a:uLnTx/>
                <a:uFillTx/>
                <a:latin typeface="Fields Display Semi Bold" pitchFamily="50" charset="0"/>
                <a:ea typeface="Open Sans" pitchFamily="2" charset="0"/>
                <a:cs typeface="Open Sans" pitchFamily="2" charset="0"/>
              </a:rPr>
              <a:t> Savings</a:t>
            </a:r>
            <a:endParaRPr kumimoji="0" sz="2400" b="1" i="0" u="none" strike="noStrike" kern="0" cap="none" spc="0" normalizeH="0" baseline="0" noProof="0" dirty="0">
              <a:ln>
                <a:noFill/>
              </a:ln>
              <a:solidFill>
                <a:srgbClr val="0080C7"/>
              </a:solidFill>
              <a:effectLst/>
              <a:uLnTx/>
              <a:uFillTx/>
              <a:latin typeface="Fields Display Semi Bold" pitchFamily="50" charset="0"/>
              <a:ea typeface="Open Sans" pitchFamily="2" charset="0"/>
              <a:cs typeface="Open Sans" pitchFamily="2" charset="0"/>
            </a:endParaRPr>
          </a:p>
        </p:txBody>
      </p:sp>
      <p:pic>
        <p:nvPicPr>
          <p:cNvPr id="31" name="object 16">
            <a:extLst>
              <a:ext uri="{FF2B5EF4-FFF2-40B4-BE49-F238E27FC236}">
                <a16:creationId xmlns:a16="http://schemas.microsoft.com/office/drawing/2014/main" id="{A80EF0D7-9A80-610F-850D-AE45B6710F5F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58513" y="5833187"/>
            <a:ext cx="574040" cy="574040"/>
          </a:xfrm>
          <a:prstGeom prst="rect">
            <a:avLst/>
          </a:prstGeom>
        </p:spPr>
      </p:pic>
      <p:pic>
        <p:nvPicPr>
          <p:cNvPr id="32" name="object 17">
            <a:extLst>
              <a:ext uri="{FF2B5EF4-FFF2-40B4-BE49-F238E27FC236}">
                <a16:creationId xmlns:a16="http://schemas.microsoft.com/office/drawing/2014/main" id="{B40CDC0C-E5E6-98C9-479F-434F4C4BEEAA}"/>
              </a:ext>
            </a:extLst>
          </p:cNvPr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457251" y="171087"/>
            <a:ext cx="1537716" cy="808481"/>
          </a:xfrm>
          <a:prstGeom prst="rect">
            <a:avLst/>
          </a:prstGeom>
        </p:spPr>
      </p:pic>
      <p:pic>
        <p:nvPicPr>
          <p:cNvPr id="33" name="object 18">
            <a:extLst>
              <a:ext uri="{FF2B5EF4-FFF2-40B4-BE49-F238E27FC236}">
                <a16:creationId xmlns:a16="http://schemas.microsoft.com/office/drawing/2014/main" id="{174B8BAE-ECE0-9C2F-0448-EC1BF5D42E20}"/>
              </a:ext>
            </a:extLst>
          </p:cNvPr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81501" y="1885145"/>
            <a:ext cx="685037" cy="685800"/>
          </a:xfrm>
          <a:prstGeom prst="rect">
            <a:avLst/>
          </a:prstGeom>
        </p:spPr>
      </p:pic>
      <p:pic>
        <p:nvPicPr>
          <p:cNvPr id="34" name="object 19">
            <a:extLst>
              <a:ext uri="{FF2B5EF4-FFF2-40B4-BE49-F238E27FC236}">
                <a16:creationId xmlns:a16="http://schemas.microsoft.com/office/drawing/2014/main" id="{E55B2842-02AA-7F89-FC6C-0A90B29A7281}"/>
              </a:ext>
            </a:extLst>
          </p:cNvPr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62451" y="3293321"/>
            <a:ext cx="671322" cy="685800"/>
          </a:xfrm>
          <a:prstGeom prst="rect">
            <a:avLst/>
          </a:prstGeom>
        </p:spPr>
      </p:pic>
      <p:pic>
        <p:nvPicPr>
          <p:cNvPr id="35" name="object 20">
            <a:extLst>
              <a:ext uri="{FF2B5EF4-FFF2-40B4-BE49-F238E27FC236}">
                <a16:creationId xmlns:a16="http://schemas.microsoft.com/office/drawing/2014/main" id="{81095440-247E-D364-99FA-1FFD3552D23F}"/>
              </a:ext>
            </a:extLst>
          </p:cNvPr>
          <p:cNvPicPr/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22649" y="4630631"/>
            <a:ext cx="602741" cy="685038"/>
          </a:xfrm>
          <a:prstGeom prst="rect">
            <a:avLst/>
          </a:prstGeom>
        </p:spPr>
      </p:pic>
      <p:sp>
        <p:nvSpPr>
          <p:cNvPr id="40" name="Slide Number Placeholder 1">
            <a:extLst>
              <a:ext uri="{FF2B5EF4-FFF2-40B4-BE49-F238E27FC236}">
                <a16:creationId xmlns:a16="http://schemas.microsoft.com/office/drawing/2014/main" id="{EBB58D16-030A-F6BA-1BAA-7D134CA47924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4EF02CA-418A-3BB9-50C4-C72A0F596CBA}"/>
              </a:ext>
            </a:extLst>
          </p:cNvPr>
          <p:cNvSpPr txBox="1"/>
          <p:nvPr/>
        </p:nvSpPr>
        <p:spPr>
          <a:xfrm>
            <a:off x="11681460" y="6590184"/>
            <a:ext cx="411480" cy="2308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9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8</a:t>
            </a:fld>
            <a:endParaRPr lang="en-US" sz="900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422103-063E-9029-AA72-BEB4AE8C2320}"/>
              </a:ext>
            </a:extLst>
          </p:cNvPr>
          <p:cNvSpPr txBox="1"/>
          <p:nvPr/>
        </p:nvSpPr>
        <p:spPr>
          <a:xfrm>
            <a:off x="8740198" y="6626821"/>
            <a:ext cx="6094602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– FOR INTERNAL USE ONLY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3953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erson looking at a computer&#10;&#10;Description automatically generated">
            <a:extLst>
              <a:ext uri="{FF2B5EF4-FFF2-40B4-BE49-F238E27FC236}">
                <a16:creationId xmlns:a16="http://schemas.microsoft.com/office/drawing/2014/main" id="{CDFD4478-A47B-74A0-5D8E-08B43B3255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0900" y="83820"/>
            <a:ext cx="11341100" cy="646938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BF955BD-47EA-69F9-6B29-AA59E84C09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8300" y="1420557"/>
            <a:ext cx="10972800" cy="4876800"/>
          </a:xfrm>
        </p:spPr>
        <p:txBody>
          <a:bodyPr>
            <a:normAutofit/>
          </a:bodyPr>
          <a:lstStyle/>
          <a:p>
            <a:pPr>
              <a:buClr>
                <a:schemeClr val="accent1"/>
              </a:buClr>
            </a:pPr>
            <a: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Bones and Joints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Cholesterol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Congestive Heart Failure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COPD/Asthma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Coronary Artery Disease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Diabetes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Hypertension</a:t>
            </a:r>
          </a:p>
          <a:p>
            <a:pPr>
              <a:buClr>
                <a:schemeClr val="accent1"/>
              </a:buClr>
            </a:pPr>
            <a:r>
              <a:rPr lang="en-US" sz="240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Nutrition</a:t>
            </a: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5C4BAEC8-E3C6-13CF-AB85-A2740B24A2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8300" y="418608"/>
            <a:ext cx="10872486" cy="571500"/>
          </a:xfrm>
        </p:spPr>
        <p:txBody>
          <a:bodyPr>
            <a:noAutofit/>
          </a:bodyPr>
          <a:lstStyle/>
          <a:p>
            <a:r>
              <a:rPr lang="en-US" b="1" dirty="0">
                <a:solidFill>
                  <a:schemeClr val="accent5">
                    <a:lumMod val="50000"/>
                  </a:schemeClr>
                </a:solidFill>
                <a:latin typeface="Fields Display Semi Bold" pitchFamily="50" charset="0"/>
                <a:cs typeface="Arial"/>
              </a:rPr>
              <a:t>Health Management Topics </a:t>
            </a:r>
            <a:endParaRPr lang="en-US" b="1" dirty="0">
              <a:solidFill>
                <a:schemeClr val="accent5">
                  <a:lumMod val="50000"/>
                </a:schemeClr>
              </a:solidFill>
              <a:latin typeface="Fields Display Semi Bold" pitchFamily="50" charset="0"/>
            </a:endParaRPr>
          </a:p>
        </p:txBody>
      </p:sp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F6852403-63F2-EECC-3B44-F1BD18C2A025}"/>
              </a:ext>
            </a:extLst>
          </p:cNvPr>
          <p:cNvSpPr txBox="1">
            <a:spLocks/>
          </p:cNvSpPr>
          <p:nvPr/>
        </p:nvSpPr>
        <p:spPr>
          <a:xfrm>
            <a:off x="4371340" y="1414636"/>
            <a:ext cx="2966720" cy="4343400"/>
          </a:xfrm>
          <a:prstGeom prst="rect">
            <a:avLst/>
          </a:prstGeom>
        </p:spPr>
        <p:txBody>
          <a:bodyPr vert="horz" wrap="square" lIns="0" tIns="0" rIns="0" bIns="0" rtlCol="0">
            <a:noAutofit/>
          </a:bodyPr>
          <a:lstStyle>
            <a:lvl1pPr marL="228600" indent="-228600" algn="l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tx2"/>
              </a:buClr>
              <a:buFont typeface="Arial" panose="020B0604020202020204" pitchFamily="34" charset="0"/>
              <a:buChar char="•"/>
              <a:defRPr sz="22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rgbClr val="D1310A"/>
              </a:buClr>
              <a:buFont typeface="Arial" panose="020B0604020202020204" pitchFamily="34" charset="0"/>
              <a:buChar char="•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buClr>
                <a:schemeClr val="accent1"/>
              </a:buClr>
            </a:pPr>
            <a: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Obesity</a:t>
            </a:r>
          </a:p>
          <a:p>
            <a:pPr fontAlgn="auto">
              <a:buClr>
                <a:schemeClr val="accent1"/>
              </a:buClr>
            </a:pPr>
            <a: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Pre-Diabetes</a:t>
            </a:r>
          </a:p>
          <a:p>
            <a:pPr fontAlgn="auto">
              <a:buClr>
                <a:schemeClr val="accent1"/>
              </a:buClr>
            </a:pPr>
            <a: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Physical Activity</a:t>
            </a:r>
          </a:p>
          <a:p>
            <a:pPr fontAlgn="auto">
              <a:buClr>
                <a:schemeClr val="accent1"/>
              </a:buClr>
            </a:pPr>
            <a: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Sleep</a:t>
            </a:r>
          </a:p>
          <a:p>
            <a:pPr fontAlgn="auto">
              <a:buClr>
                <a:schemeClr val="accent1"/>
              </a:buClr>
            </a:pPr>
            <a: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Stress</a:t>
            </a:r>
          </a:p>
          <a:p>
            <a:pPr fontAlgn="auto">
              <a:buClr>
                <a:schemeClr val="accent1"/>
              </a:buClr>
            </a:pPr>
            <a: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Tobacco</a:t>
            </a:r>
          </a:p>
          <a:p>
            <a:pPr fontAlgn="auto">
              <a:buClr>
                <a:schemeClr val="accent1"/>
              </a:buClr>
            </a:pPr>
            <a: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Weight Management/</a:t>
            </a:r>
            <a:b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</a:br>
            <a:r>
              <a:rPr lang="en-US" sz="2400" b="0" dirty="0">
                <a:solidFill>
                  <a:schemeClr val="accent5">
                    <a:lumMod val="50000"/>
                  </a:schemeClr>
                </a:solidFill>
                <a:latin typeface="Open Sans" pitchFamily="2" charset="0"/>
                <a:ea typeface="Open Sans" pitchFamily="2" charset="0"/>
                <a:cs typeface="Open Sans" pitchFamily="2" charset="0"/>
              </a:rPr>
              <a:t>Maintenance</a:t>
            </a:r>
          </a:p>
        </p:txBody>
      </p:sp>
      <p:sp>
        <p:nvSpPr>
          <p:cNvPr id="10" name="Slide Number Placeholder 1">
            <a:extLst>
              <a:ext uri="{FF2B5EF4-FFF2-40B4-BE49-F238E27FC236}">
                <a16:creationId xmlns:a16="http://schemas.microsoft.com/office/drawing/2014/main" id="{B62063C6-4543-78DC-F423-4EB2FE665916}"/>
              </a:ext>
            </a:extLst>
          </p:cNvPr>
          <p:cNvSpPr txBox="1">
            <a:spLocks/>
          </p:cNvSpPr>
          <p:nvPr/>
        </p:nvSpPr>
        <p:spPr>
          <a:xfrm>
            <a:off x="11582400" y="6553200"/>
            <a:ext cx="609600" cy="304800"/>
          </a:xfrm>
          <a:prstGeom prst="rect">
            <a:avLst/>
          </a:prstGeom>
        </p:spPr>
        <p:txBody>
          <a:bodyPr vert="horz" wrap="square" lIns="0" tIns="0" rIns="0" bIns="0" rtlCol="0" anchor="ctr">
            <a:noAutofit/>
          </a:bodyPr>
          <a:lstStyle>
            <a:lvl1pPr marL="0" indent="0" algn="ctr" defTabSz="685800" rtl="0" eaLnBrk="1" latinLnBrk="0" hangingPunct="1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Clr>
                <a:schemeClr val="accent3"/>
              </a:buClr>
              <a:buFontTx/>
              <a:buNone/>
              <a:defRPr sz="1800" kern="600" baseline="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429768" indent="-182880" algn="l" defTabSz="6858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–"/>
              <a:defRPr sz="1800" kern="6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8572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2001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5430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8859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2288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5717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14650" indent="-171450" algn="l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80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5D0D46F-3232-6DB9-54A1-0FC5C415C8F4}"/>
              </a:ext>
            </a:extLst>
          </p:cNvPr>
          <p:cNvSpPr txBox="1"/>
          <p:nvPr/>
        </p:nvSpPr>
        <p:spPr>
          <a:xfrm>
            <a:off x="11696700" y="6597878"/>
            <a:ext cx="6096000" cy="2154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fld id="{1384FA50-8B36-4B06-A05C-1E58CBA999B5}" type="slidenum">
              <a:rPr lang="en-US" sz="800" smtClean="0">
                <a:latin typeface="Open Sans" pitchFamily="2" charset="0"/>
                <a:ea typeface="Open Sans" pitchFamily="2" charset="0"/>
                <a:cs typeface="Open Sans" pitchFamily="2" charset="0"/>
              </a:rPr>
              <a:pPr/>
              <a:t>9</a:t>
            </a:fld>
            <a:endParaRPr lang="en-US" sz="800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BC82D4C-C3E9-0F1A-B265-CCEBDAF4F7C3}"/>
              </a:ext>
            </a:extLst>
          </p:cNvPr>
          <p:cNvSpPr txBox="1"/>
          <p:nvPr/>
        </p:nvSpPr>
        <p:spPr>
          <a:xfrm>
            <a:off x="8729980" y="6610189"/>
            <a:ext cx="2966720" cy="20313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0"/>
              </a:spcBef>
              <a:spcAft>
                <a:spcPts val="30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CONFIDENTIAL AND PROPRIETARY – FOR INTERNAL USE ONLY</a:t>
            </a:r>
            <a:endParaRPr kumimoji="0" lang="en-US" sz="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6255525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S_UNIQUEID" val="539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EMI_Color_Scheme">
      <a:dk1>
        <a:srgbClr val="1E1E1E"/>
      </a:dk1>
      <a:lt1>
        <a:srgbClr val="FFFFFF"/>
      </a:lt1>
      <a:dk2>
        <a:srgbClr val="0080C7"/>
      </a:dk2>
      <a:lt2>
        <a:srgbClr val="B4C2CC"/>
      </a:lt2>
      <a:accent1>
        <a:srgbClr val="005587"/>
      </a:accent1>
      <a:accent2>
        <a:srgbClr val="1FBFC9"/>
      </a:accent2>
      <a:accent3>
        <a:srgbClr val="A2DF56"/>
      </a:accent3>
      <a:accent4>
        <a:srgbClr val="4CA05A"/>
      </a:accent4>
      <a:accent5>
        <a:srgbClr val="FFD362"/>
      </a:accent5>
      <a:accent6>
        <a:srgbClr val="FF7200"/>
      </a:accent6>
      <a:hlink>
        <a:srgbClr val="004F77"/>
      </a:hlink>
      <a:folHlink>
        <a:srgbClr val="0080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tIns="91440" bIns="9144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spcAft>
            <a:spcPts val="600"/>
          </a:spcAft>
          <a:defRPr sz="1800"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MI Standard 2019 Template 090419.potx" id="{09B54610-0430-4657-AF05-6A6027242448}" vid="{B4BFB43C-0AA7-4C1F-8B8A-E331504A76D6}"/>
    </a:ext>
  </a:extLst>
</a:theme>
</file>

<file path=ppt/theme/theme3.xml><?xml version="1.0" encoding="utf-8"?>
<a:theme xmlns:a="http://schemas.openxmlformats.org/drawingml/2006/main" name="3_Office Theme">
  <a:themeElements>
    <a:clrScheme name="EMI_Color_Scheme">
      <a:dk1>
        <a:srgbClr val="1E1E1E"/>
      </a:dk1>
      <a:lt1>
        <a:srgbClr val="FFFFFF"/>
      </a:lt1>
      <a:dk2>
        <a:srgbClr val="0080C7"/>
      </a:dk2>
      <a:lt2>
        <a:srgbClr val="B4C2CC"/>
      </a:lt2>
      <a:accent1>
        <a:srgbClr val="005587"/>
      </a:accent1>
      <a:accent2>
        <a:srgbClr val="1FBFC9"/>
      </a:accent2>
      <a:accent3>
        <a:srgbClr val="A2DF56"/>
      </a:accent3>
      <a:accent4>
        <a:srgbClr val="4CA05A"/>
      </a:accent4>
      <a:accent5>
        <a:srgbClr val="FFD362"/>
      </a:accent5>
      <a:accent6>
        <a:srgbClr val="FF7200"/>
      </a:accent6>
      <a:hlink>
        <a:srgbClr val="004F77"/>
      </a:hlink>
      <a:folHlink>
        <a:srgbClr val="0080C7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tIns="91440" bIns="9144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spcAft>
            <a:spcPts val="600"/>
          </a:spcAft>
          <a:defRPr sz="1800"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EMI Standard 2019 Template 090419.potx" id="{09B54610-0430-4657-AF05-6A6027242448}" vid="{B4BFB43C-0AA7-4C1F-8B8A-E331504A76D6}"/>
    </a:ext>
  </a:extLst>
</a:theme>
</file>

<file path=ppt/theme/theme4.xml><?xml version="1.0" encoding="utf-8"?>
<a:theme xmlns:a="http://schemas.openxmlformats.org/drawingml/2006/main" name="4_Office Theme">
  <a:themeElements>
    <a:clrScheme name="2023 HCSC BRAND THEME">
      <a:dk1>
        <a:srgbClr val="1E1E1E"/>
      </a:dk1>
      <a:lt1>
        <a:srgbClr val="FFFFFF"/>
      </a:lt1>
      <a:dk2>
        <a:srgbClr val="003333"/>
      </a:dk2>
      <a:lt2>
        <a:srgbClr val="90CBFF"/>
      </a:lt2>
      <a:accent1>
        <a:srgbClr val="003333"/>
      </a:accent1>
      <a:accent2>
        <a:srgbClr val="007CBF"/>
      </a:accent2>
      <a:accent3>
        <a:srgbClr val="FFEB00"/>
      </a:accent3>
      <a:accent4>
        <a:srgbClr val="F16022"/>
      </a:accent4>
      <a:accent5>
        <a:srgbClr val="663399"/>
      </a:accent5>
      <a:accent6>
        <a:srgbClr val="FF99CC"/>
      </a:accent6>
      <a:hlink>
        <a:srgbClr val="003333"/>
      </a:hlink>
      <a:folHlink>
        <a:srgbClr val="003333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tx2"/>
        </a:solidFill>
        <a:ln>
          <a:noFill/>
        </a:ln>
        <a:effectLst/>
      </a:spPr>
      <a:bodyPr tIns="91440" bIns="91440"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square" lIns="0" tIns="0" rIns="0" bIns="0" rtlCol="0">
        <a:spAutoFit/>
      </a:bodyPr>
      <a:lstStyle>
        <a:defPPr>
          <a:spcAft>
            <a:spcPts val="600"/>
          </a:spcAft>
          <a:defRPr sz="1800" b="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2067100_9100893.0823_BrandSource_Special Project_Executive_PPT Presentation_TEMPLATE_Expanded_LINEAR_v14" id="{EE0B86E7-36E0-FA4F-A205-C2A5AE8C3171}" vid="{3B05D61D-F99A-BF44-91D3-6555C2798C4D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FC997480F8CC4C96D365601AFFCFAD" ma:contentTypeVersion="10" ma:contentTypeDescription="Create a new document." ma:contentTypeScope="" ma:versionID="7478918739be0996f7ae21a0bedaa00e">
  <xsd:schema xmlns:xsd="http://www.w3.org/2001/XMLSchema" xmlns:xs="http://www.w3.org/2001/XMLSchema" xmlns:p="http://schemas.microsoft.com/office/2006/metadata/properties" xmlns:ns2="636842a6-5bbe-4bba-bfaa-155958c790d4" xmlns:ns3="2790d510-f955-4a23-9efb-ed3bf8ff696a" targetNamespace="http://schemas.microsoft.com/office/2006/metadata/properties" ma:root="true" ma:fieldsID="476ff5616b73745b4dc7be36ff2253b8" ns2:_="" ns3:_="">
    <xsd:import namespace="636842a6-5bbe-4bba-bfaa-155958c790d4"/>
    <xsd:import namespace="2790d510-f955-4a23-9efb-ed3bf8ff696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GenerationTime" minOccurs="0"/>
                <xsd:element ref="ns2:MediaServiceEventHashCode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36842a6-5bbe-4bba-bfaa-155958c790d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SearchProperties" ma:index="17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790d510-f955-4a23-9efb-ed3bf8ff696a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2790d510-f955-4a23-9efb-ed3bf8ff696a">
      <UserInfo>
        <DisplayName>Melody Hazen</DisplayName>
        <AccountId>107</AccountId>
        <AccountType/>
      </UserInfo>
    </SharedWithUsers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E1EBC2E-F180-48EE-8A71-C896871883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36842a6-5bbe-4bba-bfaa-155958c790d4"/>
    <ds:schemaRef ds:uri="2790d510-f955-4a23-9efb-ed3bf8ff696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7181A51B-4D53-43E0-8B98-FB73DF0F7FE0}">
  <ds:schemaRefs>
    <ds:schemaRef ds:uri="http://purl.org/dc/elements/1.1/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2790d510-f955-4a23-9efb-ed3bf8ff696a"/>
    <ds:schemaRef ds:uri="http://schemas.microsoft.com/office/2006/documentManagement/types"/>
    <ds:schemaRef ds:uri="http://purl.org/dc/terms/"/>
    <ds:schemaRef ds:uri="636842a6-5bbe-4bba-bfaa-155958c790d4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0CB7E8B0-ED2D-4EAB-B366-FAAAE92C3C5D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02513295-34d7-4ce7-95f0-d6d90e122a36}" enabled="1" method="Standard" siteId="{2e0cb644-c094-41d7-ab3d-43201da2443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2334</TotalTime>
  <Words>2847</Words>
  <Application>Microsoft Office PowerPoint</Application>
  <PresentationFormat>Widescreen</PresentationFormat>
  <Paragraphs>530</Paragraphs>
  <Slides>28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28</vt:i4>
      </vt:variant>
    </vt:vector>
  </HeadingPairs>
  <TitlesOfParts>
    <vt:vector size="45" baseType="lpstr">
      <vt:lpstr>-apple-system</vt:lpstr>
      <vt:lpstr>Arial</vt:lpstr>
      <vt:lpstr>Arial (body)</vt:lpstr>
      <vt:lpstr>Arial Black</vt:lpstr>
      <vt:lpstr>Arial Narrow</vt:lpstr>
      <vt:lpstr>Calibri</vt:lpstr>
      <vt:lpstr>Calibri Light</vt:lpstr>
      <vt:lpstr>Courier New</vt:lpstr>
      <vt:lpstr>Fields Display Semi Bold</vt:lpstr>
      <vt:lpstr>Open Sans</vt:lpstr>
      <vt:lpstr>Segoe UI</vt:lpstr>
      <vt:lpstr>Times New Roman</vt:lpstr>
      <vt:lpstr>Wingdings</vt:lpstr>
      <vt:lpstr>Office Theme</vt:lpstr>
      <vt:lpstr>2_Office Theme</vt:lpstr>
      <vt:lpstr>3_Office Theme</vt:lpstr>
      <vt:lpstr>4_Office Theme</vt:lpstr>
      <vt:lpstr>Clinical Health Solutions Spotlight</vt:lpstr>
      <vt:lpstr>Health Care  Managment </vt:lpstr>
      <vt:lpstr>Health Care Management</vt:lpstr>
      <vt:lpstr> Luminare Health Clinical Health Solutions </vt:lpstr>
      <vt:lpstr>Clinical Health  Solutions </vt:lpstr>
      <vt:lpstr>Clinical Health Management Program</vt:lpstr>
      <vt:lpstr>Luminare Health-Clinical Health Solutions </vt:lpstr>
      <vt:lpstr>Health Management and Wellness powered  by Onlife Health  </vt:lpstr>
      <vt:lpstr>Health Management Topics </vt:lpstr>
      <vt:lpstr>Women’s and Family Health Powered by  Ovia Health</vt:lpstr>
      <vt:lpstr>Musculoskeletal (MSK) Care Powered by  Hinge Health</vt:lpstr>
      <vt:lpstr>Chronic Condition Management Plus (CCM+) Powered by Teladoc Health</vt:lpstr>
      <vt:lpstr>Behavioral Health Support Powered by  Headway </vt:lpstr>
      <vt:lpstr>Behavioral Health Solutions</vt:lpstr>
      <vt:lpstr>Clinical Health Solutions   Offered  </vt:lpstr>
      <vt:lpstr>PowerPoint Presentation</vt:lpstr>
      <vt:lpstr>PowerPoint Presentation</vt:lpstr>
      <vt:lpstr>PowerPoint Presentation</vt:lpstr>
      <vt:lpstr>PowerPoint Presentation</vt:lpstr>
      <vt:lpstr>Key vendor differences between BCBSxx Full-Service and Luminare Health’s-Clinical Health Solutions </vt:lpstr>
      <vt:lpstr>Key Takeaways </vt:lpstr>
      <vt:lpstr>PowerPoint Presentation</vt:lpstr>
      <vt:lpstr>Questions?</vt:lpstr>
      <vt:lpstr>Appendix</vt:lpstr>
      <vt:lpstr>Health Management: Chronic Management and Specialty Case Management</vt:lpstr>
      <vt:lpstr>myBlueElementSM – Member Portal</vt:lpstr>
      <vt:lpstr>myBlueElementSM – Online Portal</vt:lpstr>
      <vt:lpstr>myBlueElementSM – Mobile App</vt:lpstr>
    </vt:vector>
  </TitlesOfParts>
  <Company>HCSC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Agenda Overview</dc:title>
  <dc:creator>Vivian Jones</dc:creator>
  <cp:lastModifiedBy>Buraglio, Cherie</cp:lastModifiedBy>
  <cp:revision>29</cp:revision>
  <dcterms:created xsi:type="dcterms:W3CDTF">2024-05-21T17:41:21Z</dcterms:created>
  <dcterms:modified xsi:type="dcterms:W3CDTF">2025-01-03T18:14:04Z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0x010100E4FC997480F8CC4C96D365601AFFCFAD</vt:lpwstr>
  </property>
  <property fmtid="{D5CDD505-2E9C-101B-9397-08002B2CF9AE}" pid="3" name="MediaServiceImageTags">
    <vt:lpwstr/>
  </property>
</Properties>
</file>