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1" r:id="rId7"/>
    <p:sldId id="266" r:id="rId8"/>
    <p:sldId id="267" r:id="rId9"/>
    <p:sldId id="268" r:id="rId10"/>
    <p:sldId id="269" r:id="rId11"/>
    <p:sldId id="270" r:id="rId12"/>
    <p:sldId id="27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F6B6B6-0B9C-4932-98EB-625308F34030}" v="74" dt="2025-10-02T17:55:52.31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6" autoAdjust="0"/>
  </p:normalViewPr>
  <p:slideViewPr>
    <p:cSldViewPr snapToGrid="0">
      <p:cViewPr varScale="1">
        <p:scale>
          <a:sx n="36" d="100"/>
          <a:sy n="36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Prezetta" userId="0610cf4a-e061-4d0b-ad27-61b8f184ef0b" providerId="ADAL" clId="{60F6B6B6-0B9C-4932-98EB-625308F34030}"/>
    <pc:docChg chg="undo redo custSel delSld modSld">
      <pc:chgData name="Smith, Prezetta" userId="0610cf4a-e061-4d0b-ad27-61b8f184ef0b" providerId="ADAL" clId="{60F6B6B6-0B9C-4932-98EB-625308F34030}" dt="2025-10-02T17:56:49.432" v="1871" actId="1076"/>
      <pc:docMkLst>
        <pc:docMk/>
      </pc:docMkLst>
      <pc:sldChg chg="modSp mod">
        <pc:chgData name="Smith, Prezetta" userId="0610cf4a-e061-4d0b-ad27-61b8f184ef0b" providerId="ADAL" clId="{60F6B6B6-0B9C-4932-98EB-625308F34030}" dt="2025-09-25T21:12:52.753" v="1" actId="20577"/>
        <pc:sldMkLst>
          <pc:docMk/>
          <pc:sldMk cId="0" sldId="256"/>
        </pc:sldMkLst>
        <pc:spChg chg="mod">
          <ac:chgData name="Smith, Prezetta" userId="0610cf4a-e061-4d0b-ad27-61b8f184ef0b" providerId="ADAL" clId="{60F6B6B6-0B9C-4932-98EB-625308F34030}" dt="2025-09-25T21:12:52.753" v="1" actId="20577"/>
          <ac:spMkLst>
            <pc:docMk/>
            <pc:sldMk cId="0" sldId="256"/>
            <ac:spMk id="153" creationId="{00000000-0000-0000-0000-000000000000}"/>
          </ac:spMkLst>
        </pc:spChg>
      </pc:sldChg>
      <pc:sldChg chg="modSp del mod">
        <pc:chgData name="Smith, Prezetta" userId="0610cf4a-e061-4d0b-ad27-61b8f184ef0b" providerId="ADAL" clId="{60F6B6B6-0B9C-4932-98EB-625308F34030}" dt="2025-10-02T17:29:34.211" v="1632" actId="2696"/>
        <pc:sldMkLst>
          <pc:docMk/>
          <pc:sldMk cId="0" sldId="257"/>
        </pc:sldMkLst>
      </pc:sldChg>
      <pc:sldChg chg="del">
        <pc:chgData name="Smith, Prezetta" userId="0610cf4a-e061-4d0b-ad27-61b8f184ef0b" providerId="ADAL" clId="{60F6B6B6-0B9C-4932-98EB-625308F34030}" dt="2025-10-02T17:29:47.077" v="1633" actId="2696"/>
        <pc:sldMkLst>
          <pc:docMk/>
          <pc:sldMk cId="0" sldId="258"/>
        </pc:sldMkLst>
      </pc:sldChg>
      <pc:sldChg chg="addSp delSp modSp mod">
        <pc:chgData name="Smith, Prezetta" userId="0610cf4a-e061-4d0b-ad27-61b8f184ef0b" providerId="ADAL" clId="{60F6B6B6-0B9C-4932-98EB-625308F34030}" dt="2025-10-02T17:56:49.432" v="1871" actId="1076"/>
        <pc:sldMkLst>
          <pc:docMk/>
          <pc:sldMk cId="0" sldId="259"/>
        </pc:sldMkLst>
        <pc:spChg chg="add del mod">
          <ac:chgData name="Smith, Prezetta" userId="0610cf4a-e061-4d0b-ad27-61b8f184ef0b" providerId="ADAL" clId="{60F6B6B6-0B9C-4932-98EB-625308F34030}" dt="2025-10-02T17:32:02.053" v="1662" actId="478"/>
          <ac:spMkLst>
            <pc:docMk/>
            <pc:sldMk cId="0" sldId="259"/>
            <ac:spMk id="3" creationId="{C7ADD606-3C77-FA96-6144-EFA9F95173A0}"/>
          </ac:spMkLst>
        </pc:spChg>
        <pc:spChg chg="del">
          <ac:chgData name="Smith, Prezetta" userId="0610cf4a-e061-4d0b-ad27-61b8f184ef0b" providerId="ADAL" clId="{60F6B6B6-0B9C-4932-98EB-625308F34030}" dt="2025-10-02T17:31:57.833" v="1661" actId="478"/>
          <ac:spMkLst>
            <pc:docMk/>
            <pc:sldMk cId="0" sldId="259"/>
            <ac:spMk id="164" creationId="{00000000-0000-0000-0000-000000000000}"/>
          </ac:spMkLst>
        </pc:spChg>
        <pc:spChg chg="mod">
          <ac:chgData name="Smith, Prezetta" userId="0610cf4a-e061-4d0b-ad27-61b8f184ef0b" providerId="ADAL" clId="{60F6B6B6-0B9C-4932-98EB-625308F34030}" dt="2025-10-02T17:39:42.626" v="1723" actId="14100"/>
          <ac:spMkLst>
            <pc:docMk/>
            <pc:sldMk cId="0" sldId="259"/>
            <ac:spMk id="165" creationId="{00000000-0000-0000-0000-000000000000}"/>
          </ac:spMkLst>
        </pc:spChg>
        <pc:picChg chg="add del mod modCrop">
          <ac:chgData name="Smith, Prezetta" userId="0610cf4a-e061-4d0b-ad27-61b8f184ef0b" providerId="ADAL" clId="{60F6B6B6-0B9C-4932-98EB-625308F34030}" dt="2025-10-02T17:51:29.658" v="1757" actId="478"/>
          <ac:picMkLst>
            <pc:docMk/>
            <pc:sldMk cId="0" sldId="259"/>
            <ac:picMk id="5" creationId="{4F5B9994-0BDF-1194-1465-11B828E97F0C}"/>
          </ac:picMkLst>
        </pc:picChg>
        <pc:picChg chg="add del mod">
          <ac:chgData name="Smith, Prezetta" userId="0610cf4a-e061-4d0b-ad27-61b8f184ef0b" providerId="ADAL" clId="{60F6B6B6-0B9C-4932-98EB-625308F34030}" dt="2025-10-02T17:54:46.810" v="1759" actId="478"/>
          <ac:picMkLst>
            <pc:docMk/>
            <pc:sldMk cId="0" sldId="259"/>
            <ac:picMk id="7" creationId="{EFA88FBD-323B-4790-3FC7-CF8EF97E81C6}"/>
          </ac:picMkLst>
        </pc:picChg>
        <pc:picChg chg="add del mod">
          <ac:chgData name="Smith, Prezetta" userId="0610cf4a-e061-4d0b-ad27-61b8f184ef0b" providerId="ADAL" clId="{60F6B6B6-0B9C-4932-98EB-625308F34030}" dt="2025-10-02T17:55:33.373" v="1793" actId="478"/>
          <ac:picMkLst>
            <pc:docMk/>
            <pc:sldMk cId="0" sldId="259"/>
            <ac:picMk id="9" creationId="{E864E29E-FC17-6C46-3FF5-D80A871424BB}"/>
          </ac:picMkLst>
        </pc:picChg>
        <pc:picChg chg="add mod">
          <ac:chgData name="Smith, Prezetta" userId="0610cf4a-e061-4d0b-ad27-61b8f184ef0b" providerId="ADAL" clId="{60F6B6B6-0B9C-4932-98EB-625308F34030}" dt="2025-10-02T17:56:49.432" v="1871" actId="1076"/>
          <ac:picMkLst>
            <pc:docMk/>
            <pc:sldMk cId="0" sldId="259"/>
            <ac:picMk id="11" creationId="{75CF9FF5-CF58-F427-23D4-2ACD2CA64474}"/>
          </ac:picMkLst>
        </pc:picChg>
        <pc:picChg chg="del">
          <ac:chgData name="Smith, Prezetta" userId="0610cf4a-e061-4d0b-ad27-61b8f184ef0b" providerId="ADAL" clId="{60F6B6B6-0B9C-4932-98EB-625308F34030}" dt="2025-10-02T17:31:37.671" v="1659" actId="478"/>
          <ac:picMkLst>
            <pc:docMk/>
            <pc:sldMk cId="0" sldId="259"/>
            <ac:picMk id="166" creationId="{00000000-0000-0000-0000-000000000000}"/>
          </ac:picMkLst>
        </pc:picChg>
        <pc:picChg chg="add mod">
          <ac:chgData name="Smith, Prezetta" userId="0610cf4a-e061-4d0b-ad27-61b8f184ef0b" providerId="ADAL" clId="{60F6B6B6-0B9C-4932-98EB-625308F34030}" dt="2025-10-02T17:55:52.317" v="1855" actId="1036"/>
          <ac:picMkLst>
            <pc:docMk/>
            <pc:sldMk cId="0" sldId="259"/>
            <ac:picMk id="1026" creationId="{8B4235B2-59CB-DAAF-A720-DC574D61BFED}"/>
          </ac:picMkLst>
        </pc:picChg>
      </pc:sldChg>
      <pc:sldChg chg="del">
        <pc:chgData name="Smith, Prezetta" userId="0610cf4a-e061-4d0b-ad27-61b8f184ef0b" providerId="ADAL" clId="{60F6B6B6-0B9C-4932-98EB-625308F34030}" dt="2025-10-02T17:32:16.574" v="1664" actId="2696"/>
        <pc:sldMkLst>
          <pc:docMk/>
          <pc:sldMk cId="0" sldId="260"/>
        </pc:sldMkLst>
      </pc:sldChg>
      <pc:sldChg chg="del">
        <pc:chgData name="Smith, Prezetta" userId="0610cf4a-e061-4d0b-ad27-61b8f184ef0b" providerId="ADAL" clId="{60F6B6B6-0B9C-4932-98EB-625308F34030}" dt="2025-10-02T17:32:30.809" v="1665" actId="2696"/>
        <pc:sldMkLst>
          <pc:docMk/>
          <pc:sldMk cId="0" sldId="262"/>
        </pc:sldMkLst>
      </pc:sldChg>
      <pc:sldChg chg="del">
        <pc:chgData name="Smith, Prezetta" userId="0610cf4a-e061-4d0b-ad27-61b8f184ef0b" providerId="ADAL" clId="{60F6B6B6-0B9C-4932-98EB-625308F34030}" dt="2025-10-02T17:32:47.206" v="1666" actId="2696"/>
        <pc:sldMkLst>
          <pc:docMk/>
          <pc:sldMk cId="0" sldId="263"/>
        </pc:sldMkLst>
      </pc:sldChg>
      <pc:sldChg chg="modSp del mod">
        <pc:chgData name="Smith, Prezetta" userId="0610cf4a-e061-4d0b-ad27-61b8f184ef0b" providerId="ADAL" clId="{60F6B6B6-0B9C-4932-98EB-625308F34030}" dt="2025-10-01T21:02:40.919" v="1631" actId="2696"/>
        <pc:sldMkLst>
          <pc:docMk/>
          <pc:sldMk cId="0" sldId="264"/>
        </pc:sldMkLst>
      </pc:sldChg>
      <pc:sldChg chg="del">
        <pc:chgData name="Smith, Prezetta" userId="0610cf4a-e061-4d0b-ad27-61b8f184ef0b" providerId="ADAL" clId="{60F6B6B6-0B9C-4932-98EB-625308F34030}" dt="2025-10-01T21:00:27.577" v="1630" actId="2696"/>
        <pc:sldMkLst>
          <pc:docMk/>
          <pc:sldMk cId="0" sldId="265"/>
        </pc:sldMkLst>
      </pc:sldChg>
      <pc:sldChg chg="addSp delSp modSp mod">
        <pc:chgData name="Smith, Prezetta" userId="0610cf4a-e061-4d0b-ad27-61b8f184ef0b" providerId="ADAL" clId="{60F6B6B6-0B9C-4932-98EB-625308F34030}" dt="2025-10-01T20:55:08.403" v="1536" actId="1076"/>
        <pc:sldMkLst>
          <pc:docMk/>
          <pc:sldMk cId="0" sldId="266"/>
        </pc:sldMkLst>
        <pc:spChg chg="add del">
          <ac:chgData name="Smith, Prezetta" userId="0610cf4a-e061-4d0b-ad27-61b8f184ef0b" providerId="ADAL" clId="{60F6B6B6-0B9C-4932-98EB-625308F34030}" dt="2025-10-01T16:29:45.212" v="7" actId="22"/>
          <ac:spMkLst>
            <pc:docMk/>
            <pc:sldMk cId="0" sldId="266"/>
            <ac:spMk id="3" creationId="{626FA381-51EF-FEFD-27EA-8DCA3963F6B0}"/>
          </ac:spMkLst>
        </pc:spChg>
        <pc:picChg chg="add del mod">
          <ac:chgData name="Smith, Prezetta" userId="0610cf4a-e061-4d0b-ad27-61b8f184ef0b" providerId="ADAL" clId="{60F6B6B6-0B9C-4932-98EB-625308F34030}" dt="2025-10-01T16:52:43.274" v="49" actId="478"/>
          <ac:picMkLst>
            <pc:docMk/>
            <pc:sldMk cId="0" sldId="266"/>
            <ac:picMk id="5" creationId="{7718BE80-B2BF-8981-AF08-CA12A92CC452}"/>
          </ac:picMkLst>
        </pc:picChg>
        <pc:picChg chg="add mod modCrop">
          <ac:chgData name="Smith, Prezetta" userId="0610cf4a-e061-4d0b-ad27-61b8f184ef0b" providerId="ADAL" clId="{60F6B6B6-0B9C-4932-98EB-625308F34030}" dt="2025-10-01T20:55:08.403" v="1536" actId="1076"/>
          <ac:picMkLst>
            <pc:docMk/>
            <pc:sldMk cId="0" sldId="266"/>
            <ac:picMk id="7" creationId="{BFCEFB24-3527-F298-E502-46402830031A}"/>
          </ac:picMkLst>
        </pc:picChg>
        <pc:picChg chg="del">
          <ac:chgData name="Smith, Prezetta" userId="0610cf4a-e061-4d0b-ad27-61b8f184ef0b" providerId="ADAL" clId="{60F6B6B6-0B9C-4932-98EB-625308F34030}" dt="2025-10-01T16:35:29.626" v="26" actId="478"/>
          <ac:picMkLst>
            <pc:docMk/>
            <pc:sldMk cId="0" sldId="266"/>
            <ac:picMk id="198" creationId="{00000000-0000-0000-0000-000000000000}"/>
          </ac:picMkLst>
        </pc:picChg>
      </pc:sldChg>
      <pc:sldChg chg="addSp delSp modSp mod">
        <pc:chgData name="Smith, Prezetta" userId="0610cf4a-e061-4d0b-ad27-61b8f184ef0b" providerId="ADAL" clId="{60F6B6B6-0B9C-4932-98EB-625308F34030}" dt="2025-10-01T20:56:57.571" v="1629" actId="1076"/>
        <pc:sldMkLst>
          <pc:docMk/>
          <pc:sldMk cId="0" sldId="267"/>
        </pc:sldMkLst>
        <pc:spChg chg="mod">
          <ac:chgData name="Smith, Prezetta" userId="0610cf4a-e061-4d0b-ad27-61b8f184ef0b" providerId="ADAL" clId="{60F6B6B6-0B9C-4932-98EB-625308F34030}" dt="2025-10-01T17:54:41.564" v="624"/>
          <ac:spMkLst>
            <pc:docMk/>
            <pc:sldMk cId="0" sldId="267"/>
            <ac:spMk id="201" creationId="{00000000-0000-0000-0000-000000000000}"/>
          </ac:spMkLst>
        </pc:spChg>
        <pc:spChg chg="mod ord">
          <ac:chgData name="Smith, Prezetta" userId="0610cf4a-e061-4d0b-ad27-61b8f184ef0b" providerId="ADAL" clId="{60F6B6B6-0B9C-4932-98EB-625308F34030}" dt="2025-10-01T20:56:57.571" v="1629" actId="1076"/>
          <ac:spMkLst>
            <pc:docMk/>
            <pc:sldMk cId="0" sldId="267"/>
            <ac:spMk id="205" creationId="{00000000-0000-0000-0000-000000000000}"/>
          </ac:spMkLst>
        </pc:spChg>
        <pc:picChg chg="add del mod">
          <ac:chgData name="Smith, Prezetta" userId="0610cf4a-e061-4d0b-ad27-61b8f184ef0b" providerId="ADAL" clId="{60F6B6B6-0B9C-4932-98EB-625308F34030}" dt="2025-10-01T16:51:49.056" v="39" actId="478"/>
          <ac:picMkLst>
            <pc:docMk/>
            <pc:sldMk cId="0" sldId="267"/>
            <ac:picMk id="3" creationId="{99E5072B-80F8-CEA6-961B-0CF2A26BBC8E}"/>
          </ac:picMkLst>
        </pc:picChg>
        <pc:picChg chg="add mod modCrop">
          <ac:chgData name="Smith, Prezetta" userId="0610cf4a-e061-4d0b-ad27-61b8f184ef0b" providerId="ADAL" clId="{60F6B6B6-0B9C-4932-98EB-625308F34030}" dt="2025-10-01T20:56:07.491" v="1596" actId="1038"/>
          <ac:picMkLst>
            <pc:docMk/>
            <pc:sldMk cId="0" sldId="267"/>
            <ac:picMk id="5" creationId="{8F009B53-5400-4A36-B511-19809C6687C5}"/>
          </ac:picMkLst>
        </pc:picChg>
        <pc:picChg chg="add mod modCrop">
          <ac:chgData name="Smith, Prezetta" userId="0610cf4a-e061-4d0b-ad27-61b8f184ef0b" providerId="ADAL" clId="{60F6B6B6-0B9C-4932-98EB-625308F34030}" dt="2025-10-01T20:56:51.935" v="1628" actId="1037"/>
          <ac:picMkLst>
            <pc:docMk/>
            <pc:sldMk cId="0" sldId="267"/>
            <ac:picMk id="7" creationId="{0210492C-730D-201A-1C46-6E40963CAFCB}"/>
          </ac:picMkLst>
        </pc:picChg>
        <pc:picChg chg="del">
          <ac:chgData name="Smith, Prezetta" userId="0610cf4a-e061-4d0b-ad27-61b8f184ef0b" providerId="ADAL" clId="{60F6B6B6-0B9C-4932-98EB-625308F34030}" dt="2025-10-01T16:55:04.452" v="170" actId="478"/>
          <ac:picMkLst>
            <pc:docMk/>
            <pc:sldMk cId="0" sldId="267"/>
            <ac:picMk id="203" creationId="{00000000-0000-0000-0000-000000000000}"/>
          </ac:picMkLst>
        </pc:picChg>
        <pc:picChg chg="del">
          <ac:chgData name="Smith, Prezetta" userId="0610cf4a-e061-4d0b-ad27-61b8f184ef0b" providerId="ADAL" clId="{60F6B6B6-0B9C-4932-98EB-625308F34030}" dt="2025-10-01T16:55:28.718" v="295" actId="478"/>
          <ac:picMkLst>
            <pc:docMk/>
            <pc:sldMk cId="0" sldId="267"/>
            <ac:picMk id="204" creationId="{00000000-0000-0000-0000-000000000000}"/>
          </ac:picMkLst>
        </pc:picChg>
      </pc:sldChg>
      <pc:sldChg chg="addSp delSp modSp mod">
        <pc:chgData name="Smith, Prezetta" userId="0610cf4a-e061-4d0b-ad27-61b8f184ef0b" providerId="ADAL" clId="{60F6B6B6-0B9C-4932-98EB-625308F34030}" dt="2025-10-01T20:26:42.108" v="1422" actId="14100"/>
        <pc:sldMkLst>
          <pc:docMk/>
          <pc:sldMk cId="0" sldId="268"/>
        </pc:sldMkLst>
        <pc:spChg chg="mod">
          <ac:chgData name="Smith, Prezetta" userId="0610cf4a-e061-4d0b-ad27-61b8f184ef0b" providerId="ADAL" clId="{60F6B6B6-0B9C-4932-98EB-625308F34030}" dt="2025-10-01T17:53:31.573" v="623"/>
          <ac:spMkLst>
            <pc:docMk/>
            <pc:sldMk cId="0" sldId="268"/>
            <ac:spMk id="210" creationId="{00000000-0000-0000-0000-000000000000}"/>
          </ac:spMkLst>
        </pc:spChg>
        <pc:spChg chg="mod ord">
          <ac:chgData name="Smith, Prezetta" userId="0610cf4a-e061-4d0b-ad27-61b8f184ef0b" providerId="ADAL" clId="{60F6B6B6-0B9C-4932-98EB-625308F34030}" dt="2025-10-01T20:26:42.108" v="1422" actId="14100"/>
          <ac:spMkLst>
            <pc:docMk/>
            <pc:sldMk cId="0" sldId="268"/>
            <ac:spMk id="212" creationId="{00000000-0000-0000-0000-000000000000}"/>
          </ac:spMkLst>
        </pc:spChg>
        <pc:picChg chg="add mod modCrop">
          <ac:chgData name="Smith, Prezetta" userId="0610cf4a-e061-4d0b-ad27-61b8f184ef0b" providerId="ADAL" clId="{60F6B6B6-0B9C-4932-98EB-625308F34030}" dt="2025-10-01T20:26:11.191" v="1417" actId="732"/>
          <ac:picMkLst>
            <pc:docMk/>
            <pc:sldMk cId="0" sldId="268"/>
            <ac:picMk id="3" creationId="{609EC905-E188-2E83-79F3-B7159CDD3E94}"/>
          </ac:picMkLst>
        </pc:picChg>
        <pc:picChg chg="mod">
          <ac:chgData name="Smith, Prezetta" userId="0610cf4a-e061-4d0b-ad27-61b8f184ef0b" providerId="ADAL" clId="{60F6B6B6-0B9C-4932-98EB-625308F34030}" dt="2025-10-01T20:25:56.048" v="1416" actId="1038"/>
          <ac:picMkLst>
            <pc:docMk/>
            <pc:sldMk cId="0" sldId="268"/>
            <ac:picMk id="207" creationId="{00000000-0000-0000-0000-000000000000}"/>
          </ac:picMkLst>
        </pc:picChg>
        <pc:picChg chg="del">
          <ac:chgData name="Smith, Prezetta" userId="0610cf4a-e061-4d0b-ad27-61b8f184ef0b" providerId="ADAL" clId="{60F6B6B6-0B9C-4932-98EB-625308F34030}" dt="2025-10-01T17:36:27.463" v="511" actId="478"/>
          <ac:picMkLst>
            <pc:docMk/>
            <pc:sldMk cId="0" sldId="268"/>
            <ac:picMk id="208" creationId="{00000000-0000-0000-0000-000000000000}"/>
          </ac:picMkLst>
        </pc:picChg>
      </pc:sldChg>
      <pc:sldChg chg="addSp delSp modSp mod">
        <pc:chgData name="Smith, Prezetta" userId="0610cf4a-e061-4d0b-ad27-61b8f184ef0b" providerId="ADAL" clId="{60F6B6B6-0B9C-4932-98EB-625308F34030}" dt="2025-10-01T20:24:51.453" v="1335" actId="1036"/>
        <pc:sldMkLst>
          <pc:docMk/>
          <pc:sldMk cId="0" sldId="269"/>
        </pc:sldMkLst>
        <pc:spChg chg="mod">
          <ac:chgData name="Smith, Prezetta" userId="0610cf4a-e061-4d0b-ad27-61b8f184ef0b" providerId="ADAL" clId="{60F6B6B6-0B9C-4932-98EB-625308F34030}" dt="2025-10-01T19:18:09.792" v="749" actId="20577"/>
          <ac:spMkLst>
            <pc:docMk/>
            <pc:sldMk cId="0" sldId="269"/>
            <ac:spMk id="217" creationId="{00000000-0000-0000-0000-000000000000}"/>
          </ac:spMkLst>
        </pc:spChg>
        <pc:spChg chg="mod ord">
          <ac:chgData name="Smith, Prezetta" userId="0610cf4a-e061-4d0b-ad27-61b8f184ef0b" providerId="ADAL" clId="{60F6B6B6-0B9C-4932-98EB-625308F34030}" dt="2025-10-01T20:24:51.453" v="1335" actId="1036"/>
          <ac:spMkLst>
            <pc:docMk/>
            <pc:sldMk cId="0" sldId="269"/>
            <ac:spMk id="219" creationId="{00000000-0000-0000-0000-000000000000}"/>
          </ac:spMkLst>
        </pc:spChg>
        <pc:picChg chg="add mod modCrop">
          <ac:chgData name="Smith, Prezetta" userId="0610cf4a-e061-4d0b-ad27-61b8f184ef0b" providerId="ADAL" clId="{60F6B6B6-0B9C-4932-98EB-625308F34030}" dt="2025-10-01T20:24:41.521" v="1310" actId="1037"/>
          <ac:picMkLst>
            <pc:docMk/>
            <pc:sldMk cId="0" sldId="269"/>
            <ac:picMk id="3" creationId="{D3213BF7-3B3A-617E-EC39-E4D4C8DFCB4D}"/>
          </ac:picMkLst>
        </pc:picChg>
        <pc:picChg chg="del">
          <ac:chgData name="Smith, Prezetta" userId="0610cf4a-e061-4d0b-ad27-61b8f184ef0b" providerId="ADAL" clId="{60F6B6B6-0B9C-4932-98EB-625308F34030}" dt="2025-10-01T19:00:09.646" v="720" actId="478"/>
          <ac:picMkLst>
            <pc:docMk/>
            <pc:sldMk cId="0" sldId="269"/>
            <ac:picMk id="215" creationId="{00000000-0000-0000-0000-000000000000}"/>
          </ac:picMkLst>
        </pc:picChg>
      </pc:sldChg>
      <pc:sldChg chg="addSp delSp modSp mod">
        <pc:chgData name="Smith, Prezetta" userId="0610cf4a-e061-4d0b-ad27-61b8f184ef0b" providerId="ADAL" clId="{60F6B6B6-0B9C-4932-98EB-625308F34030}" dt="2025-10-01T20:23:31.967" v="1240" actId="14100"/>
        <pc:sldMkLst>
          <pc:docMk/>
          <pc:sldMk cId="0" sldId="270"/>
        </pc:sldMkLst>
        <pc:picChg chg="add mod modCrop">
          <ac:chgData name="Smith, Prezetta" userId="0610cf4a-e061-4d0b-ad27-61b8f184ef0b" providerId="ADAL" clId="{60F6B6B6-0B9C-4932-98EB-625308F34030}" dt="2025-10-01T20:23:31.967" v="1240" actId="14100"/>
          <ac:picMkLst>
            <pc:docMk/>
            <pc:sldMk cId="0" sldId="270"/>
            <ac:picMk id="3" creationId="{E6A7D7A6-6322-15CF-4E81-06661713AD7B}"/>
          </ac:picMkLst>
        </pc:picChg>
        <pc:picChg chg="del">
          <ac:chgData name="Smith, Prezetta" userId="0610cf4a-e061-4d0b-ad27-61b8f184ef0b" providerId="ADAL" clId="{60F6B6B6-0B9C-4932-98EB-625308F34030}" dt="2025-10-01T19:39:39.662" v="852" actId="478"/>
          <ac:picMkLst>
            <pc:docMk/>
            <pc:sldMk cId="0" sldId="270"/>
            <ac:picMk id="221" creationId="{00000000-0000-0000-0000-000000000000}"/>
          </ac:picMkLst>
        </pc:picChg>
      </pc:sldChg>
      <pc:sldChg chg="addSp delSp modSp mod">
        <pc:chgData name="Smith, Prezetta" userId="0610cf4a-e061-4d0b-ad27-61b8f184ef0b" providerId="ADAL" clId="{60F6B6B6-0B9C-4932-98EB-625308F34030}" dt="2025-10-01T20:23:05.170" v="1216" actId="6549"/>
        <pc:sldMkLst>
          <pc:docMk/>
          <pc:sldMk cId="0" sldId="271"/>
        </pc:sldMkLst>
        <pc:spChg chg="mod">
          <ac:chgData name="Smith, Prezetta" userId="0610cf4a-e061-4d0b-ad27-61b8f184ef0b" providerId="ADAL" clId="{60F6B6B6-0B9C-4932-98EB-625308F34030}" dt="2025-10-01T20:23:05.170" v="1216" actId="6549"/>
          <ac:spMkLst>
            <pc:docMk/>
            <pc:sldMk cId="0" sldId="271"/>
            <ac:spMk id="229" creationId="{00000000-0000-0000-0000-000000000000}"/>
          </ac:spMkLst>
        </pc:spChg>
        <pc:spChg chg="mod ord">
          <ac:chgData name="Smith, Prezetta" userId="0610cf4a-e061-4d0b-ad27-61b8f184ef0b" providerId="ADAL" clId="{60F6B6B6-0B9C-4932-98EB-625308F34030}" dt="2025-10-01T20:22:28.108" v="1214" actId="14100"/>
          <ac:spMkLst>
            <pc:docMk/>
            <pc:sldMk cId="0" sldId="271"/>
            <ac:spMk id="231" creationId="{00000000-0000-0000-0000-000000000000}"/>
          </ac:spMkLst>
        </pc:spChg>
        <pc:picChg chg="add mod modCrop">
          <ac:chgData name="Smith, Prezetta" userId="0610cf4a-e061-4d0b-ad27-61b8f184ef0b" providerId="ADAL" clId="{60F6B6B6-0B9C-4932-98EB-625308F34030}" dt="2025-10-01T20:22:15.855" v="1212" actId="1076"/>
          <ac:picMkLst>
            <pc:docMk/>
            <pc:sldMk cId="0" sldId="271"/>
            <ac:picMk id="3" creationId="{5C32191B-3B8E-1198-6F37-E989D9759D1D}"/>
          </ac:picMkLst>
        </pc:picChg>
        <pc:picChg chg="del">
          <ac:chgData name="Smith, Prezetta" userId="0610cf4a-e061-4d0b-ad27-61b8f184ef0b" providerId="ADAL" clId="{60F6B6B6-0B9C-4932-98EB-625308F34030}" dt="2025-10-01T20:21:58.009" v="1203" actId="478"/>
          <ac:picMkLst>
            <pc:docMk/>
            <pc:sldMk cId="0" sldId="271"/>
            <ac:picMk id="22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tmus.com/pub/a/dQ16ON4jxE8dFiy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HB"/>
          <p:cNvSpPr txBox="1">
            <a:spLocks noGrp="1"/>
          </p:cNvSpPr>
          <p:nvPr>
            <p:ph type="body" sz="quarter" idx="1"/>
          </p:nvPr>
        </p:nvSpPr>
        <p:spPr>
          <a:xfrm>
            <a:off x="1201341" y="11859862"/>
            <a:ext cx="21971002" cy="6369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HB</a:t>
            </a:r>
          </a:p>
        </p:txBody>
      </p:sp>
      <p:sp>
        <p:nvSpPr>
          <p:cNvPr id="152" name="Email Findings"/>
          <p:cNvSpPr txBox="1">
            <a:spLocks noGrp="1"/>
          </p:cNvSpPr>
          <p:nvPr>
            <p:ph type="title"/>
          </p:nvPr>
        </p:nvSpPr>
        <p:spPr>
          <a:xfrm>
            <a:off x="1206495" y="2574991"/>
            <a:ext cx="21971006" cy="4648202"/>
          </a:xfrm>
          <a:prstGeom prst="rect">
            <a:avLst/>
          </a:prstGeom>
        </p:spPr>
        <p:txBody>
          <a:bodyPr/>
          <a:lstStyle>
            <a:lvl1pPr>
              <a:defRPr spc="-300">
                <a:solidFill>
                  <a:srgbClr val="004D80"/>
                </a:solidFill>
              </a:defRPr>
            </a:lvl1pPr>
          </a:lstStyle>
          <a:p>
            <a:r>
              <a:t>Welcome Journey</a:t>
            </a:r>
          </a:p>
        </p:txBody>
      </p:sp>
      <p:sp>
        <p:nvSpPr>
          <p:cNvPr id="153" name="2022"/>
          <p:cNvSpPr txBox="1"/>
          <p:nvPr/>
        </p:nvSpPr>
        <p:spPr>
          <a:xfrm>
            <a:off x="1206499" y="7223190"/>
            <a:ext cx="21971002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5500" b="1">
                <a:solidFill>
                  <a:srgbClr val="004D80"/>
                </a:solidFill>
              </a:defRPr>
            </a:lvl1pPr>
          </a:lstStyle>
          <a:p>
            <a:r>
              <a:rPr dirty="0" err="1"/>
              <a:t>OhioHealthy</a:t>
            </a:r>
            <a:r>
              <a:rPr dirty="0"/>
              <a:t> 202</a:t>
            </a:r>
            <a:r>
              <a:rPr lang="en-US" dirty="0"/>
              <a:t>5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15709900" cy="181787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170120">
              <a:defRPr sz="7565" spc="-178">
                <a:solidFill>
                  <a:srgbClr val="004D80"/>
                </a:solidFill>
              </a:defRPr>
            </a:lvl1pPr>
          </a:lstStyle>
          <a:p>
            <a:r>
              <a:rPr dirty="0"/>
              <a:t>Sender address/name</a:t>
            </a:r>
            <a:r>
              <a:rPr lang="en-US" dirty="0"/>
              <a:t> and email footer</a:t>
            </a:r>
            <a:br>
              <a:rPr lang="en-US" dirty="0"/>
            </a:b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4235B2-59CB-DAAF-A720-DC574D61B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73" y="3758228"/>
            <a:ext cx="10611843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screenshot of a medical insurance&#10;&#10;AI-generated content may be incorrect.">
            <a:extLst>
              <a:ext uri="{FF2B5EF4-FFF2-40B4-BE49-F238E27FC236}">
                <a16:creationId xmlns:a16="http://schemas.microsoft.com/office/drawing/2014/main" id="{75CF9FF5-CF58-F427-23D4-2ACD2CA64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37" y="8122489"/>
            <a:ext cx="11385313" cy="41148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t>Data will update once activated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t>Access engagement dashboard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https://litmus.com/pub/a/dQ16ON4jxE8dFiyl</a:t>
            </a:r>
          </a:p>
        </p:txBody>
      </p:sp>
      <p:sp>
        <p:nvSpPr>
          <p:cNvPr id="174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Litmus access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2657" y="3289769"/>
            <a:ext cx="11659095" cy="6253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Welcome</a:t>
            </a:r>
          </a:p>
        </p:txBody>
      </p:sp>
      <p:sp>
        <p:nvSpPr>
          <p:cNvPr id="196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t>CTA = Portal</a:t>
            </a:r>
          </a:p>
        </p:txBody>
      </p:sp>
      <p:sp>
        <p:nvSpPr>
          <p:cNvPr id="197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1</a:t>
            </a:r>
          </a:p>
        </p:txBody>
      </p:sp>
      <p:pic>
        <p:nvPicPr>
          <p:cNvPr id="7" name="Picture 6" descr="A screenshot of a email&#10;&#10;AI-generated content may be incorrect.">
            <a:extLst>
              <a:ext uri="{FF2B5EF4-FFF2-40B4-BE49-F238E27FC236}">
                <a16:creationId xmlns:a16="http://schemas.microsoft.com/office/drawing/2014/main" id="{BFCEFB24-3527-F298-E502-464028300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13"/>
          <a:stretch/>
        </p:blipFill>
        <p:spPr>
          <a:xfrm>
            <a:off x="12192000" y="1322559"/>
            <a:ext cx="8677702" cy="115214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ID card Tour</a:t>
            </a:r>
          </a:p>
        </p:txBody>
      </p:sp>
      <p:sp>
        <p:nvSpPr>
          <p:cNvPr id="201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Navigating your ID card flyer based on Funding Type logic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Example shown </a:t>
            </a:r>
            <a:r>
              <a:rPr lang="en-US" dirty="0"/>
              <a:t>LH-1715-OHy-0825</a:t>
            </a:r>
            <a:endParaRPr dirty="0"/>
          </a:p>
        </p:txBody>
      </p:sp>
      <p:sp>
        <p:nvSpPr>
          <p:cNvPr id="202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2</a:t>
            </a:r>
          </a:p>
        </p:txBody>
      </p:sp>
      <p:pic>
        <p:nvPicPr>
          <p:cNvPr id="5" name="Picture 4" descr="A screenshot of a id card&#10;&#10;AI-generated content may be incorrect.">
            <a:extLst>
              <a:ext uri="{FF2B5EF4-FFF2-40B4-BE49-F238E27FC236}">
                <a16:creationId xmlns:a16="http://schemas.microsoft.com/office/drawing/2014/main" id="{8F009B53-5400-4A36-B511-19809C668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r="3944" b="21295"/>
          <a:stretch/>
        </p:blipFill>
        <p:spPr>
          <a:xfrm>
            <a:off x="10635878" y="1402516"/>
            <a:ext cx="8138160" cy="10137674"/>
          </a:xfrm>
          <a:prstGeom prst="rect">
            <a:avLst/>
          </a:prstGeom>
        </p:spPr>
      </p:pic>
      <p:pic>
        <p:nvPicPr>
          <p:cNvPr id="7" name="Picture 6" descr="A close-up of a medical card&#10;&#10;AI-generated content may be incorrect.">
            <a:extLst>
              <a:ext uri="{FF2B5EF4-FFF2-40B4-BE49-F238E27FC236}">
                <a16:creationId xmlns:a16="http://schemas.microsoft.com/office/drawing/2014/main" id="{0210492C-730D-201A-1C46-6E40963CA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r="4198"/>
          <a:stretch/>
        </p:blipFill>
        <p:spPr>
          <a:xfrm>
            <a:off x="18691411" y="3753505"/>
            <a:ext cx="5432612" cy="5799143"/>
          </a:xfrm>
          <a:prstGeom prst="rect">
            <a:avLst/>
          </a:prstGeom>
        </p:spPr>
      </p:pic>
      <p:sp>
        <p:nvSpPr>
          <p:cNvPr id="205" name="Line"/>
          <p:cNvSpPr/>
          <p:nvPr/>
        </p:nvSpPr>
        <p:spPr>
          <a:xfrm>
            <a:off x="15351553" y="5877152"/>
            <a:ext cx="3339858" cy="238778"/>
          </a:xfrm>
          <a:prstGeom prst="line">
            <a:avLst/>
          </a:prstGeom>
          <a:ln w="25400">
            <a:solidFill>
              <a:schemeClr val="accent5">
                <a:satOff val="-41871"/>
                <a:lumOff val="-1305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92" y="3920029"/>
            <a:ext cx="6527801" cy="6472212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</p:pic>
      <p:sp>
        <p:nvSpPr>
          <p:cNvPr id="209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Portal Registration </a:t>
            </a:r>
          </a:p>
        </p:txBody>
      </p:sp>
      <p:sp>
        <p:nvSpPr>
          <p:cNvPr id="210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Member’s Guide to Registering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LH-714-OHy-0424</a:t>
            </a:r>
            <a:endParaRPr dirty="0"/>
          </a:p>
        </p:txBody>
      </p:sp>
      <p:sp>
        <p:nvSpPr>
          <p:cNvPr id="211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3</a:t>
            </a:r>
          </a:p>
        </p:txBody>
      </p:sp>
      <p:pic>
        <p:nvPicPr>
          <p:cNvPr id="3" name="Picture 2" descr="A screenshot of a phone and a computer&#10;&#10;AI-generated content may be incorrect.">
            <a:extLst>
              <a:ext uri="{FF2B5EF4-FFF2-40B4-BE49-F238E27FC236}">
                <a16:creationId xmlns:a16="http://schemas.microsoft.com/office/drawing/2014/main" id="{609EC905-E188-2E83-79F3-B7159CDD3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6" b="17414"/>
          <a:stretch/>
        </p:blipFill>
        <p:spPr>
          <a:xfrm>
            <a:off x="9287112" y="691178"/>
            <a:ext cx="8185844" cy="12252960"/>
          </a:xfrm>
          <a:prstGeom prst="rect">
            <a:avLst/>
          </a:prstGeom>
        </p:spPr>
      </p:pic>
      <p:sp>
        <p:nvSpPr>
          <p:cNvPr id="212" name="Line"/>
          <p:cNvSpPr/>
          <p:nvPr/>
        </p:nvSpPr>
        <p:spPr>
          <a:xfrm>
            <a:off x="14005685" y="4248503"/>
            <a:ext cx="3905797" cy="1453050"/>
          </a:xfrm>
          <a:prstGeom prst="line">
            <a:avLst/>
          </a:prstGeom>
          <a:ln w="25400">
            <a:solidFill>
              <a:schemeClr val="accent5">
                <a:satOff val="-41871"/>
                <a:lumOff val="-1305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3421" y="3480619"/>
            <a:ext cx="6604001" cy="6495052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</p:pic>
      <p:sp>
        <p:nvSpPr>
          <p:cNvPr id="216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Digital ID cards</a:t>
            </a:r>
          </a:p>
        </p:txBody>
      </p:sp>
      <p:sp>
        <p:nvSpPr>
          <p:cNvPr id="217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Access Your ID card Online</a:t>
            </a:r>
          </a:p>
          <a:p>
            <a:pPr marL="862263" lvl="1" indent="-481263">
              <a:buSzPct val="100000"/>
              <a:defRPr>
                <a:solidFill>
                  <a:srgbClr val="5E5E5E"/>
                </a:solidFill>
              </a:defRPr>
            </a:pPr>
            <a:r>
              <a:rPr dirty="0"/>
              <a:t>2nd CTA = Portal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LH-2455-OHy-0724</a:t>
            </a:r>
            <a:endParaRPr dirty="0"/>
          </a:p>
        </p:txBody>
      </p:sp>
      <p:sp>
        <p:nvSpPr>
          <p:cNvPr id="218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4</a:t>
            </a:r>
          </a:p>
        </p:txBody>
      </p:sp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D3213BF7-3B3A-617E-EC39-E4D4C8DFC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" r="3413" b="19842"/>
          <a:stretch/>
        </p:blipFill>
        <p:spPr>
          <a:xfrm>
            <a:off x="9493624" y="995077"/>
            <a:ext cx="7879977" cy="11422520"/>
          </a:xfrm>
          <a:prstGeom prst="rect">
            <a:avLst/>
          </a:prstGeom>
        </p:spPr>
      </p:pic>
      <p:sp>
        <p:nvSpPr>
          <p:cNvPr id="219" name="Line"/>
          <p:cNvSpPr/>
          <p:nvPr/>
        </p:nvSpPr>
        <p:spPr>
          <a:xfrm>
            <a:off x="14226486" y="5083847"/>
            <a:ext cx="3227797" cy="934780"/>
          </a:xfrm>
          <a:prstGeom prst="line">
            <a:avLst/>
          </a:prstGeom>
          <a:ln w="25400">
            <a:solidFill>
              <a:schemeClr val="accent5">
                <a:satOff val="-41871"/>
                <a:lumOff val="-1305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Mobile app</a:t>
            </a:r>
          </a:p>
        </p:txBody>
      </p:sp>
      <p:sp>
        <p:nvSpPr>
          <p:cNvPr id="223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  <a:lvl2pPr marL="862263" indent="-481263">
              <a:buSzPct val="100000"/>
              <a:defRPr>
                <a:solidFill>
                  <a:srgbClr val="5E5E5E"/>
                </a:solidFill>
              </a:defRPr>
            </a:lvl2pPr>
          </a:lstStyle>
          <a:p>
            <a:r>
              <a:t>CTA = Download your mobile app</a:t>
            </a:r>
          </a:p>
          <a:p>
            <a:pPr lvl="1"/>
            <a:r>
              <a:t>Google or Apple</a:t>
            </a:r>
          </a:p>
        </p:txBody>
      </p:sp>
      <p:sp>
        <p:nvSpPr>
          <p:cNvPr id="224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5</a:t>
            </a:r>
          </a:p>
        </p:txBody>
      </p:sp>
      <p:pic>
        <p:nvPicPr>
          <p:cNvPr id="3" name="Picture 2" descr="A person looking at her phone&#10;&#10;AI-generated content may be incorrect.">
            <a:extLst>
              <a:ext uri="{FF2B5EF4-FFF2-40B4-BE49-F238E27FC236}">
                <a16:creationId xmlns:a16="http://schemas.microsoft.com/office/drawing/2014/main" id="{E6A7D7A6-6322-15CF-4E81-06661713A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64"/>
          <a:stretch/>
        </p:blipFill>
        <p:spPr>
          <a:xfrm>
            <a:off x="11730216" y="177501"/>
            <a:ext cx="7596643" cy="132588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3809" y="3774423"/>
            <a:ext cx="6790898" cy="6614739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</p:pic>
      <p:sp>
        <p:nvSpPr>
          <p:cNvPr id="228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t>Navigate your EOB</a:t>
            </a:r>
          </a:p>
        </p:txBody>
      </p:sp>
      <p:sp>
        <p:nvSpPr>
          <p:cNvPr id="229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Understanding your Explanation of Benefits</a:t>
            </a:r>
          </a:p>
          <a:p>
            <a:pPr marL="862263" lvl="1" indent="-481263">
              <a:buSzPct val="100000"/>
              <a:defRPr>
                <a:solidFill>
                  <a:srgbClr val="5E5E5E"/>
                </a:solidFill>
              </a:defRPr>
            </a:pPr>
            <a:r>
              <a:rPr dirty="0"/>
              <a:t>2nd CTA = Portal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LH-178-OHy-0724</a:t>
            </a:r>
            <a:endParaRPr dirty="0"/>
          </a:p>
        </p:txBody>
      </p:sp>
      <p:sp>
        <p:nvSpPr>
          <p:cNvPr id="230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t>Email 6</a:t>
            </a:r>
          </a:p>
        </p:txBody>
      </p:sp>
      <p:pic>
        <p:nvPicPr>
          <p:cNvPr id="3" name="Picture 2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5C32191B-3B8E-1198-6F37-E989D9759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" b="19501"/>
          <a:stretch/>
        </p:blipFill>
        <p:spPr>
          <a:xfrm>
            <a:off x="9152971" y="228600"/>
            <a:ext cx="7139879" cy="13258800"/>
          </a:xfrm>
          <a:prstGeom prst="rect">
            <a:avLst/>
          </a:prstGeom>
        </p:spPr>
      </p:pic>
      <p:sp>
        <p:nvSpPr>
          <p:cNvPr id="231" name="Line"/>
          <p:cNvSpPr/>
          <p:nvPr/>
        </p:nvSpPr>
        <p:spPr>
          <a:xfrm>
            <a:off x="13398503" y="3326838"/>
            <a:ext cx="3930338" cy="2205019"/>
          </a:xfrm>
          <a:prstGeom prst="line">
            <a:avLst/>
          </a:prstGeom>
          <a:ln w="25400">
            <a:solidFill>
              <a:schemeClr val="accent5">
                <a:satOff val="-41871"/>
                <a:lumOff val="-1305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26e55b-84b5-4311-a20b-d9f5c2d8861d" xsi:nil="true"/>
    <lcf76f155ced4ddcb4097134ff3c332f xmlns="ad492e06-9471-4735-907c-ac17bbaade9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E7BEE2C37F7E44B8968BCDECBDB17F" ma:contentTypeVersion="17" ma:contentTypeDescription="Create a new document." ma:contentTypeScope="" ma:versionID="ebff03cb8eef833ba8a75a3c0ba8c4e3">
  <xsd:schema xmlns:xsd="http://www.w3.org/2001/XMLSchema" xmlns:xs="http://www.w3.org/2001/XMLSchema" xmlns:p="http://schemas.microsoft.com/office/2006/metadata/properties" xmlns:ns2="ad492e06-9471-4735-907c-ac17bbaade95" xmlns:ns3="83f93bbf-f783-4b8b-b554-1fc3c6d5cf0a" xmlns:ns4="4726e55b-84b5-4311-a20b-d9f5c2d8861d" targetNamespace="http://schemas.microsoft.com/office/2006/metadata/properties" ma:root="true" ma:fieldsID="056d3f56e92e6c8e342339a04b3b7a37" ns2:_="" ns3:_="" ns4:_="">
    <xsd:import namespace="ad492e06-9471-4735-907c-ac17bbaade95"/>
    <xsd:import namespace="83f93bbf-f783-4b8b-b554-1fc3c6d5cf0a"/>
    <xsd:import namespace="4726e55b-84b5-4311-a20b-d9f5c2d88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492e06-9471-4735-907c-ac17bbaad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3231c6e-2d44-47c4-9f42-2d393f2854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93bbf-f783-4b8b-b554-1fc3c6d5cf0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26e55b-84b5-4311-a20b-d9f5c2d8861d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0a9794e-fa0e-4369-b14e-044d44a12baf}" ma:internalName="TaxCatchAll" ma:showField="CatchAllData" ma:web="83f93bbf-f783-4b8b-b554-1fc3c6d5cf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80FD83-E955-4D65-B7D1-CC2308C2FAB9}">
  <ds:schemaRefs>
    <ds:schemaRef ds:uri="4726e55b-84b5-4311-a20b-d9f5c2d8861d"/>
    <ds:schemaRef ds:uri="ad492e06-9471-4735-907c-ac17bbaade9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EF2396-C643-4D1D-80D7-F061A4211F00}">
  <ds:schemaRefs>
    <ds:schemaRef ds:uri="4726e55b-84b5-4311-a20b-d9f5c2d8861d"/>
    <ds:schemaRef ds:uri="83f93bbf-f783-4b8b-b554-1fc3c6d5cf0a"/>
    <ds:schemaRef ds:uri="ad492e06-9471-4735-907c-ac17bbaade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A1BFEDB-9ECC-4501-8C42-95D0127D3F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12841</TotalTime>
  <Words>119</Words>
  <Application>Microsoft Office PowerPoint</Application>
  <PresentationFormat>Custom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Helvetica Neue</vt:lpstr>
      <vt:lpstr>Helvetica Neue Medium</vt:lpstr>
      <vt:lpstr>21_BasicWhite</vt:lpstr>
      <vt:lpstr>Welcome Journey</vt:lpstr>
      <vt:lpstr>Sender address/name and email footer </vt:lpstr>
      <vt:lpstr>Litmus access</vt:lpstr>
      <vt:lpstr>Email 1</vt:lpstr>
      <vt:lpstr>Email 2</vt:lpstr>
      <vt:lpstr>Email 3</vt:lpstr>
      <vt:lpstr>Email 4</vt:lpstr>
      <vt:lpstr>Email 5</vt:lpstr>
      <vt:lpstr>Email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Journey</dc:title>
  <dc:creator>Smith, Prezetta</dc:creator>
  <cp:lastModifiedBy>Smith, Prezetta</cp:lastModifiedBy>
  <cp:revision>3</cp:revision>
  <dcterms:modified xsi:type="dcterms:W3CDTF">2025-10-02T17:56:54Z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0x0101009AE7BEE2C37F7E44B8968BCDECBDB17F</vt:lpwstr>
  </property>
  <property fmtid="{D5CDD505-2E9C-101B-9397-08002B2CF9AE}" pid="3" name="MediaServiceImageTags">
    <vt:lpwstr/>
  </property>
  <property fmtid="{D5CDD505-2E9C-101B-9397-08002B2CF9AE}" pid="4" name="TitusGUID">
    <vt:lpwstr>df9764a1-5f51-4c13-bfc9-9e57f1383558</vt:lpwstr>
  </property>
  <property fmtid="{D5CDD505-2E9C-101B-9397-08002B2CF9AE}" pid="5" name="Classification">
    <vt:lpwstr>t_class_4</vt:lpwstr>
  </property>
</Properties>
</file>