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ABDC"/>
    <a:srgbClr val="01448A"/>
    <a:srgbClr val="00A09C"/>
    <a:srgbClr val="E5D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6"/>
    <p:restoredTop sz="94694"/>
  </p:normalViewPr>
  <p:slideViewPr>
    <p:cSldViewPr snapToGrid="0" showGuides="1">
      <p:cViewPr varScale="1">
        <p:scale>
          <a:sx n="121" d="100"/>
          <a:sy n="121" d="100"/>
        </p:scale>
        <p:origin x="100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4776CB-50E8-8E42-83D7-45320D6B5318}" type="datetimeFigureOut">
              <a:rPr lang="en-US" smtClean="0"/>
              <a:t>8/11/23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C903B-F62E-9548-B51B-B534727C5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28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468B58C-90C0-7C24-6C08-432E34878A6E}"/>
              </a:ext>
            </a:extLst>
          </p:cNvPr>
          <p:cNvSpPr/>
          <p:nvPr userDrawn="1"/>
        </p:nvSpPr>
        <p:spPr>
          <a:xfrm>
            <a:off x="0" y="867013"/>
            <a:ext cx="6096000" cy="475861"/>
          </a:xfrm>
          <a:prstGeom prst="rect">
            <a:avLst/>
          </a:prstGeom>
          <a:solidFill>
            <a:srgbClr val="6DA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A242B7-76B2-9E6F-87CE-ADEBA8DEBB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9996E22-A140-0DFA-BCD5-E075512273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3DA7F17-25B5-0E1D-AADC-55383DA1C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1FCDDE7-9222-A5E8-928B-BC84CE2C5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338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41D6E-FCA4-9024-0A9A-4BA47FA80C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spc="4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E637F-D8FF-A2C7-4249-4D2F45319C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4753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01A5E7-162F-6CFE-397F-1878866A6D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spc="4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043029-1552-4DCA-997C-A35737F32EDD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4753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52D0E38-DB93-08D2-85F1-C8641B1CF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77FC2B6B-B589-7701-A508-25A85A42D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743C43C-8F81-6D27-E58C-2DB2C8998D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4F4E529-64B2-262A-653B-FFB930BA56D2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134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598D19-94B4-C26C-5F89-742E829B4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DFEAC-6B63-DDF5-C92F-65B0F38A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7014E8A-47AB-55EC-22B9-909DB6048D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7069" y="1513490"/>
            <a:ext cx="3886200" cy="44879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26FAF80-1BD0-312A-A4BB-FA3DB3608F0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175235" y="1513490"/>
            <a:ext cx="3886200" cy="44879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30DF91D-3DBA-DBED-BC07-EA36AA6BE7E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53400" y="1513490"/>
            <a:ext cx="3886200" cy="44879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7F63A24-B624-BA34-CCA5-A3FC22A4B5B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09721A0-DD58-99A8-AB5E-B9F177C7F8DB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47602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-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598D19-94B4-C26C-5F89-742E829B4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DFEAC-6B63-DDF5-C92F-65B0F38A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7014E8A-47AB-55EC-22B9-909DB6048D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7069" y="2241550"/>
            <a:ext cx="3886200" cy="37598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26FAF80-1BD0-312A-A4BB-FA3DB3608F0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175235" y="2241550"/>
            <a:ext cx="3886200" cy="37598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30DF91D-3DBA-DBED-BC07-EA36AA6BE7E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53400" y="2241550"/>
            <a:ext cx="3886200" cy="37598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57752B0-F90F-C077-3207-A908012AC5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50" y="1429406"/>
            <a:ext cx="3886200" cy="6930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500" b="1" spc="4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0DBFEE6-44CC-5962-55D7-0FEE7847DE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5235" y="1429406"/>
            <a:ext cx="3886200" cy="6930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500" b="1" spc="4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2536C61-84B7-6683-251C-0A527F6CDB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53400" y="1429406"/>
            <a:ext cx="3886200" cy="6930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500" b="1" spc="4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19010E9F-2B91-F8EB-B370-BC19439BD8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1FCC2FA-73AF-6F34-E14C-24ACDC3A3A1A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48999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o -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CD8CFAD-07B5-184A-8E20-57F3357B7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5E47DD7-DD07-C07C-8AF4-A57188F4B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9747689F-B4A4-A722-8BE9-4B796E4734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1181" y="2276729"/>
            <a:ext cx="7396452" cy="2835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EECFFF9-2485-540C-22AF-F6AB160049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1177" y="2623567"/>
            <a:ext cx="7396520" cy="3431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spc="7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489AFB2-DA1F-ABD2-3CF4-F24254AA2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41177" y="3181541"/>
            <a:ext cx="7396520" cy="23002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spc="7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221854A9-BDA7-EFBC-3B1C-E760A02624C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98393" y="1695648"/>
            <a:ext cx="3233704" cy="323370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3CB4E5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E903020-81CE-8478-CCCC-88A2B204FE5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6CA3D06-1014-67D9-67AB-35B79A8E473E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9669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Bi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CD8CFAD-07B5-184A-8E20-57F3357B7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5E47DD7-DD07-C07C-8AF4-A57188F4B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7253E0-D822-D4D6-5443-F7316BB7E4ED}"/>
              </a:ext>
            </a:extLst>
          </p:cNvPr>
          <p:cNvSpPr txBox="1"/>
          <p:nvPr userDrawn="1"/>
        </p:nvSpPr>
        <p:spPr>
          <a:xfrm>
            <a:off x="273050" y="901754"/>
            <a:ext cx="5717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speaker bio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9747689F-B4A4-A722-8BE9-4B796E4734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9824" y="2040344"/>
            <a:ext cx="2769961" cy="2835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spc="40" baseline="0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EECFFF9-2485-540C-22AF-F6AB160049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9821" y="2387182"/>
            <a:ext cx="2769986" cy="3431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spc="4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489AFB2-DA1F-ABD2-3CF4-F24254AA2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89821" y="2849662"/>
            <a:ext cx="2769986" cy="23002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spc="7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221854A9-BDA7-EFBC-3B1C-E760A02624C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62624" y="1784962"/>
            <a:ext cx="2675731" cy="2675731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3CB4E5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AB34EEB1-26A1-DABE-41AF-F40D0C49CF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8454" y="2040344"/>
            <a:ext cx="2964113" cy="2835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spc="40" baseline="0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2B483337-194F-98C5-A834-DA3558B51B8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8451" y="2387182"/>
            <a:ext cx="2964140" cy="3431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spc="4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F90C3D7-660A-13F5-9BD0-DC29E235E5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8451" y="2849662"/>
            <a:ext cx="2964140" cy="23002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spc="7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4EDD77BA-53DB-17BC-9750-3B184D913585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111254" y="1784962"/>
            <a:ext cx="2675731" cy="2675731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3CB4E5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6F74A0-85D7-BEF3-6AEE-BBA85D27255E}"/>
              </a:ext>
            </a:extLst>
          </p:cNvPr>
          <p:cNvSpPr txBox="1">
            <a:spLocks/>
          </p:cNvSpPr>
          <p:nvPr userDrawn="1"/>
        </p:nvSpPr>
        <p:spPr>
          <a:xfrm>
            <a:off x="333704" y="196960"/>
            <a:ext cx="7317827" cy="4967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4568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Bio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0DBB6F-CAA0-8E4F-71C5-7A6EE0838169}"/>
              </a:ext>
            </a:extLst>
          </p:cNvPr>
          <p:cNvSpPr/>
          <p:nvPr userDrawn="1"/>
        </p:nvSpPr>
        <p:spPr>
          <a:xfrm rot="5400000">
            <a:off x="4642705" y="-4642705"/>
            <a:ext cx="2906590" cy="12192000"/>
          </a:xfrm>
          <a:prstGeom prst="rect">
            <a:avLst/>
          </a:prstGeom>
          <a:solidFill>
            <a:srgbClr val="01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DABDC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DC98F92-61E5-36BF-42A8-7DF799C3FE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0220" y="461844"/>
            <a:ext cx="5051560" cy="494127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spc="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speaker bios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0F05B42-631F-1932-F157-568BD6444A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53004" y="4334197"/>
            <a:ext cx="2405351" cy="4979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594973A4-88E9-FB2D-0FBB-CF3070360C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3003" y="4926945"/>
            <a:ext cx="2405373" cy="566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Business Unit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9E814222-8936-6664-0012-8E12C085FCB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081310" y="2038959"/>
            <a:ext cx="2029374" cy="202937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15">
            <a:extLst>
              <a:ext uri="{FF2B5EF4-FFF2-40B4-BE49-F238E27FC236}">
                <a16:creationId xmlns:a16="http://schemas.microsoft.com/office/drawing/2014/main" id="{D5C5CADC-D9A2-3D55-E6B6-886F4093E40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62187" y="2050303"/>
            <a:ext cx="2029374" cy="202937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76E93E6F-BC39-C2A6-E935-BD00942651C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52549" y="1018411"/>
            <a:ext cx="8886903" cy="4941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spc="6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B704DF0-5158-19F1-082D-C91E4DAA22E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6130" y="4334197"/>
            <a:ext cx="2679738" cy="4979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1D762B0C-8BB0-7806-F680-C490181DADE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56129" y="4926945"/>
            <a:ext cx="2679763" cy="566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Business Unit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0AFB0358-47E0-0A2B-49E4-DCA4135931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35661" y="4334197"/>
            <a:ext cx="2679738" cy="4979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016CDC89-E403-90C1-50B8-211DEC8D90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35660" y="4926945"/>
            <a:ext cx="2679763" cy="566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Business Unit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40EAF0-BCEA-8C3B-A179-187C98AA7E1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942053" y="2038959"/>
            <a:ext cx="2029374" cy="202937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BEDE6F24-3A84-161B-61CF-96101E314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B00ED966-9A4A-EF8F-0424-BC323FD1F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949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Bio_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5699FE-F29E-758D-2607-66EA031562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33147" y="17625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8B18F650-A923-442E-94A4-1F16BDDCCDA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33147" y="21198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2DC7BAFE-7D12-7353-6B18-54DFBF5AD334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6562276" y="16514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6F2C301A-2225-9F10-A9FB-513D3F0045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46747" y="17625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Speaker name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7E56AA24-907A-96FD-2BF8-CA9CC10F3A0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446747" y="21198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B3DBDE07-4FED-93C5-86D0-DDC59273042F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1075876" y="16514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62B8080-FA1D-F301-2BFE-4E2E13051F8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933147" y="32484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0C7F3ACE-E172-6B46-EA71-9D814B8F6A5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33147" y="36057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48A6773A-F6F4-A12F-EDD9-6A364C75B094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6562276" y="31373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882B5EAE-F8F4-2BCB-9E7D-AB7773EC747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446747" y="32484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7BEAF139-F90E-874E-84FD-84E3D12F33D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446747" y="36057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33422704-BA96-3BA5-6CCF-0D6E4DFD4E61}"/>
              </a:ext>
            </a:extLst>
          </p:cNvPr>
          <p:cNvSpPr>
            <a:spLocks noGrp="1" noChangeAspect="1"/>
          </p:cNvSpPr>
          <p:nvPr>
            <p:ph type="pic" sz="quarter" idx="38"/>
          </p:nvPr>
        </p:nvSpPr>
        <p:spPr>
          <a:xfrm>
            <a:off x="1075876" y="31373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9FC67D3E-068A-5D3F-DD32-2740D31EE03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933147" y="4705005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C2E824E8-4715-1A81-0E3B-BE98E619220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933147" y="5062281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D24510E-0ABB-B88A-D8E4-2A38800FFDF7}"/>
              </a:ext>
            </a:extLst>
          </p:cNvPr>
          <p:cNvSpPr>
            <a:spLocks noGrp="1" noChangeAspect="1"/>
          </p:cNvSpPr>
          <p:nvPr>
            <p:ph type="pic" sz="quarter" idx="41"/>
          </p:nvPr>
        </p:nvSpPr>
        <p:spPr>
          <a:xfrm>
            <a:off x="6562276" y="4593912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703E4AF-BDE7-9C81-D6B3-6AC6F31A57C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446747" y="4705005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C6B9E81B-6DD5-5319-8B5D-A350DEB66A7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446747" y="5062281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181DF818-FE23-B145-5B77-2E03C8557F4D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1075876" y="4593912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8C605A8B-612D-5B35-CC63-44ED99F6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64A9B5F6-F133-D2EF-1BBE-782A0DFF3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6F3DC69-DB78-830A-4210-51449D51A1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A0E545E-4744-BADC-A7DB-54BACC07FF9C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836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213F780B-C2C4-63D9-B97C-A779D0AC3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6716990-95EF-0CA5-8F53-FA9B48E8E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A6064C6-36C3-7991-3FE0-E582C9C2D2E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620" y="1616598"/>
            <a:ext cx="5465380" cy="44163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1022D152-5CE0-CC46-E162-F6E44DAB857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07246" y="1616599"/>
            <a:ext cx="5717628" cy="44163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53F6AE4-5436-4DC0-77B9-90F3B9E056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7942213-C125-F045-9CE2-2077DADB0F0F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5667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42CA-8BEB-32E8-4237-FCD044CB7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372" y="1576551"/>
            <a:ext cx="5465380" cy="5452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 spc="6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6E0378-DC0A-7CFE-CD9C-0174D0626FD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872359"/>
            <a:ext cx="6011917" cy="516058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 spc="5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739DE2-A807-2C73-AB43-F0A2E08D8EB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8372" y="2270235"/>
            <a:ext cx="5465380" cy="37627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9AC382FF-F935-6242-5BAB-78036B093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79C5002-1CB4-C82B-354A-D7212A09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E621C59-93B2-2DD6-6D18-ADF8592BEA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36D114B-A511-890C-51E0-F3F11674CF45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02505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272003-1A43-5586-5A30-3E09F0D86CC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C6F099-316D-0317-7A68-3C29AFB808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4638" y="2965889"/>
            <a:ext cx="3642723" cy="92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45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CB5E9-5448-5AE7-A85C-9993C09C92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9351" y="1122363"/>
            <a:ext cx="9953297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spc="15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A242B7-76B2-9E6F-87CE-ADEBA8DEBB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rgbClr val="6DAB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68B58C-90C0-7C24-6C08-432E34878A6E}"/>
              </a:ext>
            </a:extLst>
          </p:cNvPr>
          <p:cNvSpPr/>
          <p:nvPr userDrawn="1"/>
        </p:nvSpPr>
        <p:spPr>
          <a:xfrm>
            <a:off x="0" y="867013"/>
            <a:ext cx="6096000" cy="475861"/>
          </a:xfrm>
          <a:prstGeom prst="rect">
            <a:avLst/>
          </a:prstGeom>
          <a:solidFill>
            <a:srgbClr val="6DA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52FA470D-A8C6-0D73-E706-19F221048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ACEB346C-A705-CB99-1966-654F2206D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462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E5D3442-AA88-6DA4-F6DD-F6C5504871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142" y="-1"/>
            <a:ext cx="12220748" cy="733622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7165F67-B585-65B0-4673-81F20D5814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68" y="3857297"/>
            <a:ext cx="9953297" cy="934928"/>
          </a:xfrm>
          <a:prstGeom prst="rect">
            <a:avLst/>
          </a:prstGeom>
        </p:spPr>
        <p:txBody>
          <a:bodyPr anchor="b"/>
          <a:lstStyle>
            <a:lvl1pPr algn="l">
              <a:defRPr sz="5200" b="1" spc="15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Transition Title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48780B6-C34E-4ABA-2093-562230CBA8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668" y="4800221"/>
            <a:ext cx="9144000" cy="402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transition subtitle/short blurb</a:t>
            </a:r>
          </a:p>
        </p:txBody>
      </p:sp>
    </p:spTree>
    <p:extLst>
      <p:ext uri="{BB962C8B-B14F-4D97-AF65-F5344CB8AC3E}">
        <p14:creationId xmlns:p14="http://schemas.microsoft.com/office/powerpoint/2010/main" val="103129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272003-1A43-5586-5A30-3E09F0D86CC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974BE4-2241-59B2-785C-1B543087819F}"/>
              </a:ext>
            </a:extLst>
          </p:cNvPr>
          <p:cNvSpPr/>
          <p:nvPr userDrawn="1"/>
        </p:nvSpPr>
        <p:spPr>
          <a:xfrm>
            <a:off x="0" y="3741683"/>
            <a:ext cx="12192000" cy="1061547"/>
          </a:xfrm>
          <a:prstGeom prst="rect">
            <a:avLst/>
          </a:prstGeom>
          <a:solidFill>
            <a:srgbClr val="6DA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8CC7DD-EE78-879A-49E0-70D49FB946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68" y="3792235"/>
            <a:ext cx="9953297" cy="934928"/>
          </a:xfrm>
          <a:prstGeom prst="rect">
            <a:avLst/>
          </a:prstGeom>
        </p:spPr>
        <p:txBody>
          <a:bodyPr anchor="b"/>
          <a:lstStyle>
            <a:lvl1pPr algn="l">
              <a:defRPr sz="5200" b="1" spc="15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Transition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AB8D59-2A74-0065-DBC9-6B9D6478B45F}"/>
              </a:ext>
            </a:extLst>
          </p:cNvPr>
          <p:cNvSpPr/>
          <p:nvPr userDrawn="1"/>
        </p:nvSpPr>
        <p:spPr>
          <a:xfrm>
            <a:off x="0" y="4800221"/>
            <a:ext cx="9569668" cy="402402"/>
          </a:xfrm>
          <a:prstGeom prst="rect">
            <a:avLst/>
          </a:prstGeom>
          <a:solidFill>
            <a:srgbClr val="00A0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EE8CFAC-A60C-0C3D-08A6-627EB20F17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668" y="4800221"/>
            <a:ext cx="9144000" cy="402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transition subtitle/short blurb</a:t>
            </a:r>
          </a:p>
        </p:txBody>
      </p:sp>
    </p:spTree>
    <p:extLst>
      <p:ext uri="{BB962C8B-B14F-4D97-AF65-F5344CB8AC3E}">
        <p14:creationId xmlns:p14="http://schemas.microsoft.com/office/powerpoint/2010/main" val="166080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21E6B4-C880-159F-56EC-180E3A1F8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142" y="-1"/>
            <a:ext cx="12220748" cy="73362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974BE4-2241-59B2-785C-1B543087819F}"/>
              </a:ext>
            </a:extLst>
          </p:cNvPr>
          <p:cNvSpPr/>
          <p:nvPr userDrawn="1"/>
        </p:nvSpPr>
        <p:spPr>
          <a:xfrm>
            <a:off x="0" y="3741683"/>
            <a:ext cx="12192000" cy="1061547"/>
          </a:xfrm>
          <a:prstGeom prst="rect">
            <a:avLst/>
          </a:prstGeom>
          <a:solidFill>
            <a:srgbClr val="6DA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8CC7DD-EE78-879A-49E0-70D49FB946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68" y="3792235"/>
            <a:ext cx="9953297" cy="934928"/>
          </a:xfrm>
          <a:prstGeom prst="rect">
            <a:avLst/>
          </a:prstGeom>
        </p:spPr>
        <p:txBody>
          <a:bodyPr anchor="b"/>
          <a:lstStyle>
            <a:lvl1pPr algn="l">
              <a:defRPr sz="5200" b="1" spc="15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Transition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AB8D59-2A74-0065-DBC9-6B9D6478B45F}"/>
              </a:ext>
            </a:extLst>
          </p:cNvPr>
          <p:cNvSpPr/>
          <p:nvPr userDrawn="1"/>
        </p:nvSpPr>
        <p:spPr>
          <a:xfrm>
            <a:off x="0" y="4800221"/>
            <a:ext cx="9569668" cy="402402"/>
          </a:xfrm>
          <a:prstGeom prst="rect">
            <a:avLst/>
          </a:prstGeom>
          <a:solidFill>
            <a:srgbClr val="00A0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EE8CFAC-A60C-0C3D-08A6-627EB20F17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668" y="4800221"/>
            <a:ext cx="9144000" cy="402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transition subtitle/short blurb</a:t>
            </a:r>
          </a:p>
        </p:txBody>
      </p:sp>
    </p:spTree>
    <p:extLst>
      <p:ext uri="{BB962C8B-B14F-4D97-AF65-F5344CB8AC3E}">
        <p14:creationId xmlns:p14="http://schemas.microsoft.com/office/powerpoint/2010/main" val="2177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E5D3442-AA88-6DA4-F6DD-F6C5504871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1023" y="-1"/>
            <a:ext cx="12304913" cy="733622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7165F67-B585-65B0-4673-81F20D5814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9351" y="1122363"/>
            <a:ext cx="9953297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spc="15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Transition Title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48780B6-C34E-4ABA-2093-562230CBA8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transition subtitle</a:t>
            </a:r>
          </a:p>
        </p:txBody>
      </p:sp>
    </p:spTree>
    <p:extLst>
      <p:ext uri="{BB962C8B-B14F-4D97-AF65-F5344CB8AC3E}">
        <p14:creationId xmlns:p14="http://schemas.microsoft.com/office/powerpoint/2010/main" val="238399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4D3211-BD1A-8494-BDA1-39C3F2246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809AFB-8867-5496-EC46-B5A3594E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98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CA69A-AD91-5C5E-7525-AF0C3863E6F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667969"/>
            <a:ext cx="10515600" cy="41337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11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4A28369-5238-792C-9DEB-4FE9539E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E3C8D540-564E-211E-D892-476E84A7B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C490F04-C011-60CE-0FAF-12E2147736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1F29577-AE8D-5FED-8E7C-646D87C8280F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63049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89DD45E-543E-E219-A782-A6C406157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C75304D7-4034-0275-7DF6-804A8763D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1F907B5-E749-7C1A-EB85-D439EE1B2BB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618593"/>
            <a:ext cx="5157787" cy="43617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buNone/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78690F41-184C-D3CB-CC44-58688EA68063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618593"/>
            <a:ext cx="5183188" cy="43617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buNone/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10475C7-1A04-8637-9585-E87D664D28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1E5334D-5EBB-33A6-6F15-35CE9ACDD3CD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5010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6D14C70-B8E2-4F21-3A75-CA1C796B91F7}"/>
              </a:ext>
            </a:extLst>
          </p:cNvPr>
          <p:cNvSpPr/>
          <p:nvPr userDrawn="1"/>
        </p:nvSpPr>
        <p:spPr>
          <a:xfrm>
            <a:off x="-8709" y="-4910"/>
            <a:ext cx="9370423" cy="850743"/>
          </a:xfrm>
          <a:prstGeom prst="rect">
            <a:avLst/>
          </a:prstGeom>
          <a:solidFill>
            <a:srgbClr val="01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C392FD-B30B-D59E-0426-310AC8955859}"/>
              </a:ext>
            </a:extLst>
          </p:cNvPr>
          <p:cNvSpPr/>
          <p:nvPr userDrawn="1"/>
        </p:nvSpPr>
        <p:spPr>
          <a:xfrm>
            <a:off x="-8709" y="840886"/>
            <a:ext cx="6096000" cy="475861"/>
          </a:xfrm>
          <a:prstGeom prst="rect">
            <a:avLst/>
          </a:prstGeom>
          <a:solidFill>
            <a:srgbClr val="6DA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8BC0E0-02D1-5A39-C4FC-E70FE63CA431}"/>
              </a:ext>
            </a:extLst>
          </p:cNvPr>
          <p:cNvSpPr/>
          <p:nvPr userDrawn="1"/>
        </p:nvSpPr>
        <p:spPr>
          <a:xfrm>
            <a:off x="0" y="6172685"/>
            <a:ext cx="12192000" cy="690225"/>
          </a:xfrm>
          <a:prstGeom prst="rect">
            <a:avLst/>
          </a:prstGeom>
          <a:solidFill>
            <a:srgbClr val="01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189C35B8-89BE-883C-CB97-EF34D2F60726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9666514" y="140745"/>
            <a:ext cx="2191782" cy="55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5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69" r:id="rId3"/>
    <p:sldLayoutId id="2147483668" r:id="rId4"/>
    <p:sldLayoutId id="2147483670" r:id="rId5"/>
    <p:sldLayoutId id="2147483661" r:id="rId6"/>
    <p:sldLayoutId id="2147483665" r:id="rId7"/>
    <p:sldLayoutId id="2147483650" r:id="rId8"/>
    <p:sldLayoutId id="2147483652" r:id="rId9"/>
    <p:sldLayoutId id="2147483653" r:id="rId10"/>
    <p:sldLayoutId id="2147483666" r:id="rId11"/>
    <p:sldLayoutId id="2147483660" r:id="rId12"/>
    <p:sldLayoutId id="2147483654" r:id="rId13"/>
    <p:sldLayoutId id="2147483664" r:id="rId14"/>
    <p:sldLayoutId id="2147483662" r:id="rId15"/>
    <p:sldLayoutId id="2147483663" r:id="rId16"/>
    <p:sldLayoutId id="2147483656" r:id="rId17"/>
    <p:sldLayoutId id="2147483657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2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572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9144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3716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8288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055327C-67C8-6440-8862-8CD1FCCA0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96989" y="888028"/>
            <a:ext cx="6974885" cy="364205"/>
          </a:xfrm>
        </p:spPr>
        <p:txBody>
          <a:bodyPr>
            <a:noAutofit/>
          </a:bodyPr>
          <a:lstStyle/>
          <a:p>
            <a:r>
              <a:rPr lang="en-US" sz="1800" spc="6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 from Your Community, for Your Community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16F47-4A65-AD0B-EFE9-213400CE25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Memorial Health Plan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C7F6E88-5AC8-F564-BB1E-2E43A4DD6D82}"/>
              </a:ext>
            </a:extLst>
          </p:cNvPr>
          <p:cNvSpPr txBox="1">
            <a:spLocks/>
          </p:cNvSpPr>
          <p:nvPr/>
        </p:nvSpPr>
        <p:spPr>
          <a:xfrm>
            <a:off x="836612" y="2245971"/>
            <a:ext cx="5157787" cy="436179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25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Offering new direct-to-employer, self-funded health benefit plan options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Bringing personalized healthcare solutions to local employers and employees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Providing excellence, integrity, and service to the Greater Shiawassee County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Going live for </a:t>
            </a:r>
            <a:r>
              <a:rPr lang="en-US" sz="1800" b="1" dirty="0">
                <a:solidFill>
                  <a:srgbClr val="01448A"/>
                </a:solidFill>
              </a:rPr>
              <a:t>April 1, 2024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7DFBAD9-2AE2-49FE-0ABE-383B9F2EFF1F}"/>
              </a:ext>
            </a:extLst>
          </p:cNvPr>
          <p:cNvSpPr txBox="1">
            <a:spLocks/>
          </p:cNvSpPr>
          <p:nvPr/>
        </p:nvSpPr>
        <p:spPr>
          <a:xfrm>
            <a:off x="6172200" y="1618593"/>
            <a:ext cx="5183188" cy="436179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25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>
                <a:solidFill>
                  <a:srgbClr val="01448A"/>
                </a:solidFill>
              </a:rPr>
              <a:t>Scan the QR Code Below </a:t>
            </a:r>
          </a:p>
          <a:p>
            <a:pPr algn="ctr"/>
            <a:r>
              <a:rPr lang="en-US" b="1">
                <a:solidFill>
                  <a:srgbClr val="01448A"/>
                </a:solidFill>
              </a:rPr>
              <a:t>to Learn More</a:t>
            </a:r>
          </a:p>
          <a:p>
            <a:pPr algn="ctr"/>
            <a:endParaRPr lang="en-US">
              <a:highlight>
                <a:srgbClr val="FFFF00"/>
              </a:highlight>
            </a:endParaRPr>
          </a:p>
          <a:p>
            <a:pPr algn="ctr"/>
            <a:endParaRPr lang="en-US">
              <a:highlight>
                <a:srgbClr val="FFFF00"/>
              </a:highlight>
            </a:endParaRPr>
          </a:p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6" name="Picture 5" descr="A qr code with blue squares&#10;&#10;Description automatically generated with low confidence">
            <a:extLst>
              <a:ext uri="{FF2B5EF4-FFF2-40B4-BE49-F238E27FC236}">
                <a16:creationId xmlns:a16="http://schemas.microsoft.com/office/drawing/2014/main" id="{2D463CF1-E781-EB71-629E-33CB292A7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772" y="2601310"/>
            <a:ext cx="290195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12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2508</TotalTime>
  <Words>57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Tahoma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Shawni Hogan</dc:creator>
  <cp:lastModifiedBy>Koepp, Brittany</cp:lastModifiedBy>
  <cp:revision>16</cp:revision>
  <dcterms:created xsi:type="dcterms:W3CDTF">2023-04-18T18:41:55Z</dcterms:created>
  <dcterms:modified xsi:type="dcterms:W3CDTF">2023-08-11T14:58:31Z</dcterms:modified>
</cp:coreProperties>
</file>