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handoutMasterIdLst>
    <p:handoutMasterId r:id="rId8"/>
  </p:handoutMasterIdLst>
  <p:sldIdLst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/>
    <p:restoredTop sz="96327"/>
  </p:normalViewPr>
  <p:slideViewPr>
    <p:cSldViewPr snapToGrid="0">
      <p:cViewPr varScale="1">
        <p:scale>
          <a:sx n="128" d="100"/>
          <a:sy n="128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92D5A5-FD93-FF05-EE7E-620543CF42D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9EAEBC-120D-126D-EE55-DA270EFEE1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C0EA7-0513-F24E-B8FA-3C9FF3AED66F}" type="datetimeFigureOut">
              <a:rPr lang="en-US" smtClean="0"/>
              <a:t>12/14/23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A4CC5-797D-49E9-9655-C5C8A7D5EBA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0DA221-0A44-0C2B-E4AF-A071551048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CD00E-E525-2B4D-9F89-61BE6C91C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934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speaker bios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1C83-6115-B9BE-D33E-EB38B231E6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3417" y="364982"/>
            <a:ext cx="11046691" cy="457056"/>
          </a:xfrm>
          <a:prstGeom prst="rect">
            <a:avLst/>
          </a:prstGeom>
        </p:spPr>
        <p:txBody>
          <a:bodyPr anchor="t"/>
          <a:lstStyle>
            <a:lvl1pPr algn="ctr">
              <a:defRPr sz="4400" b="0" i="0"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speaker page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B2E7C5-9E7E-30A1-A596-D3BAC462A8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3417" y="1135935"/>
            <a:ext cx="11046691" cy="45705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subhead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E528B2-791A-81D1-68C8-A1DEB4CE0213}"/>
              </a:ext>
            </a:extLst>
          </p:cNvPr>
          <p:cNvSpPr/>
          <p:nvPr userDrawn="1"/>
        </p:nvSpPr>
        <p:spPr>
          <a:xfrm>
            <a:off x="563417" y="1708727"/>
            <a:ext cx="5181601" cy="3731491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BB7FBFE-C91F-6CAE-0F00-72AC97F758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5854" y="1906889"/>
            <a:ext cx="2623128" cy="2157111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6DBAB8F-4917-C643-BC97-3E0AC8ECB9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29013" y="1906588"/>
            <a:ext cx="2039937" cy="614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 baseline="0">
                <a:solidFill>
                  <a:schemeClr val="accent5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D140C9DC-5BCD-3F40-FEA1-4180505D0C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9012" y="2626729"/>
            <a:ext cx="2039937" cy="273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aseline="0"/>
            </a:lvl1pPr>
          </a:lstStyle>
          <a:p>
            <a:pPr lvl="0"/>
            <a:endParaRPr lang="en-US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9FB26DDC-BE82-4F14-DE12-FFEE47FD94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29011" y="3015953"/>
            <a:ext cx="2039937" cy="22857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C93DFA6-87EE-2367-7277-577F06C4C4ED}"/>
              </a:ext>
            </a:extLst>
          </p:cNvPr>
          <p:cNvSpPr/>
          <p:nvPr userDrawn="1"/>
        </p:nvSpPr>
        <p:spPr>
          <a:xfrm>
            <a:off x="6428507" y="1708727"/>
            <a:ext cx="5181601" cy="3731491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Picture Placeholder 10">
            <a:extLst>
              <a:ext uri="{FF2B5EF4-FFF2-40B4-BE49-F238E27FC236}">
                <a16:creationId xmlns:a16="http://schemas.microsoft.com/office/drawing/2014/main" id="{E500D8DF-98D0-ED1B-C2C3-B237B37E39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40944" y="1906889"/>
            <a:ext cx="2623128" cy="2157111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975B2F46-9656-FD04-70F8-379A74D43A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394103" y="1906588"/>
            <a:ext cx="2039937" cy="6143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800" b="0" i="0" baseline="0">
                <a:solidFill>
                  <a:schemeClr val="accent5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1C39E7F7-9BB1-8B86-EBC7-F7B168D9E0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94102" y="2626729"/>
            <a:ext cx="2039937" cy="273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00" baseline="0"/>
            </a:lvl1pPr>
          </a:lstStyle>
          <a:p>
            <a:pPr lvl="0"/>
            <a:endParaRPr lang="en-US" dirty="0"/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E72EC6C9-5942-5047-2EEA-A3482B0715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394101" y="3015953"/>
            <a:ext cx="2039937" cy="22857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 baseline="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38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7DD43-F0F2-6B8F-CC07-D6150F47D7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609566"/>
            <a:ext cx="10515600" cy="1509857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accent5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Section Divider</a:t>
            </a:r>
          </a:p>
        </p:txBody>
      </p:sp>
    </p:spTree>
    <p:extLst>
      <p:ext uri="{BB962C8B-B14F-4D97-AF65-F5344CB8AC3E}">
        <p14:creationId xmlns:p14="http://schemas.microsoft.com/office/powerpoint/2010/main" val="154839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48CD-CE57-E34C-C505-53FB4A9B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B29C1-0CDB-456D-8394-CDA1B6724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760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65332-10DB-3018-05A3-8870280F5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47604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64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48CD-CE57-E34C-C505-53FB4A9BD9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1BEF75-684E-C35C-0587-1E653678CFFB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61164" y="1825625"/>
            <a:ext cx="3278909" cy="3476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13C56D6-0E1A-BF0D-6236-A7DF07A48147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838200" y="1825625"/>
            <a:ext cx="3278909" cy="3476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4DEB860-9DBA-3CBC-668A-EDB59634D27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8074891" y="1825625"/>
            <a:ext cx="3278909" cy="3476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57279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2423B-F0A4-66C0-91AE-0836D3240E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 b="0" i="0"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C64850-4364-CF46-C945-ECA6191E95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1479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408ED-B355-7709-856B-EACAAF27A27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0780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55086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background with white text and blue and white letters&#10;&#10;Description automatically generated">
            <a:extLst>
              <a:ext uri="{FF2B5EF4-FFF2-40B4-BE49-F238E27FC236}">
                <a16:creationId xmlns:a16="http://schemas.microsoft.com/office/drawing/2014/main" id="{B09663E7-6E14-9D33-0D28-70092D7EDA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458036" y="5839163"/>
            <a:ext cx="1895764" cy="6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142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2434576-ADD2-C504-D077-3A27DFC132C2}"/>
              </a:ext>
            </a:extLst>
          </p:cNvPr>
          <p:cNvSpPr/>
          <p:nvPr userDrawn="1"/>
        </p:nvSpPr>
        <p:spPr>
          <a:xfrm>
            <a:off x="0" y="5588000"/>
            <a:ext cx="12192000" cy="127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black background with white text and blue and white letters&#10;&#10;Description automatically generated">
            <a:extLst>
              <a:ext uri="{FF2B5EF4-FFF2-40B4-BE49-F238E27FC236}">
                <a16:creationId xmlns:a16="http://schemas.microsoft.com/office/drawing/2014/main" id="{BF9BA59D-B718-7BE3-725C-FB7492758C0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458036" y="5839163"/>
            <a:ext cx="1895764" cy="6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8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0" r:id="rId2"/>
    <p:sldLayoutId id="21474836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4AF40-8909-B32F-317E-847AF08F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911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86A93-A1FC-D495-2C48-07C46023EA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81754-9411-1405-BBB6-BC290C168C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>
              <a:latin typeface="+mj-lt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916FFDB-2CAF-5087-AE2F-7D5B50131F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D565FE-57A8-7C8B-0A2A-6AF5D00B7E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DD34A6-2332-F393-7CA7-F603ABBCB8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4CED5BF-DBA0-7BF5-6A15-B86D8175F5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EF8CFF5-2C71-F772-89BF-47E6E232FCB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A4D9A78-40DD-AA92-9618-18B98C0453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719FE7-E9B6-66AC-683F-02B0BAB0AF3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54823-8080-8BC5-092E-9038A4C5587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85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D2670-4FC3-A8B7-979B-2B1457F1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04FBE-8E53-54C3-0BB6-9FAF8A06B6D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85293-8FA9-4E83-49A5-F8ED3F0055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84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1BEDA-3E6E-52AC-A88A-C9BED5AD5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7D2C2-3CA9-89DA-1549-6AA234BE728A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6F55A-6012-9421-BF10-74F68AE01DC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95922C2-D95D-4BDD-E0DA-4E5FB25B3A1E}"/>
              </a:ext>
            </a:extLst>
          </p:cNvPr>
          <p:cNvSpPr>
            <a:spLocks noGrp="1"/>
          </p:cNvSpPr>
          <p:nvPr>
            <p:ph sz="half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34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77F74-B2AC-8ADA-8045-698A05856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97C64C-F07F-3E59-BFCA-DCA9A843F00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05819-B00E-81BC-DB5F-7B9F68B5F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96526"/>
      </p:ext>
    </p:extLst>
  </p:cSld>
  <p:clrMapOvr>
    <a:masterClrMapping/>
  </p:clrMapOvr>
</p:sld>
</file>

<file path=ppt/theme/theme1.xml><?xml version="1.0" encoding="utf-8"?>
<a:theme xmlns:a="http://schemas.openxmlformats.org/drawingml/2006/main" name="BRYAN - Title and Section Dividers">
  <a:themeElements>
    <a:clrScheme name="Bryan Health">
      <a:dk1>
        <a:srgbClr val="0071BC"/>
      </a:dk1>
      <a:lt1>
        <a:srgbClr val="FFFFFF"/>
      </a:lt1>
      <a:dk2>
        <a:srgbClr val="636466"/>
      </a:dk2>
      <a:lt2>
        <a:srgbClr val="F0F0F0"/>
      </a:lt2>
      <a:accent1>
        <a:srgbClr val="0071BC"/>
      </a:accent1>
      <a:accent2>
        <a:srgbClr val="53B7E8"/>
      </a:accent2>
      <a:accent3>
        <a:srgbClr val="636466"/>
      </a:accent3>
      <a:accent4>
        <a:srgbClr val="023F88"/>
      </a:accent4>
      <a:accent5>
        <a:srgbClr val="E3DDD1"/>
      </a:accent5>
      <a:accent6>
        <a:srgbClr val="D2CBC2"/>
      </a:accent6>
      <a:hlink>
        <a:srgbClr val="53B7E8"/>
      </a:hlink>
      <a:folHlink>
        <a:srgbClr val="00000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C129B0D-E3CC-1B4C-B950-38BA5D0DCE05}" vid="{B8C1F5DC-E373-2841-A94A-12A5C14D6CE6}"/>
    </a:ext>
  </a:extLst>
</a:theme>
</file>

<file path=ppt/theme/theme2.xml><?xml version="1.0" encoding="utf-8"?>
<a:theme xmlns:a="http://schemas.openxmlformats.org/drawingml/2006/main" name="BRYAN - Regular Pages">
  <a:themeElements>
    <a:clrScheme name="Bryan Health">
      <a:dk1>
        <a:srgbClr val="0071BC"/>
      </a:dk1>
      <a:lt1>
        <a:srgbClr val="FFFFFF"/>
      </a:lt1>
      <a:dk2>
        <a:srgbClr val="636466"/>
      </a:dk2>
      <a:lt2>
        <a:srgbClr val="F0F0F0"/>
      </a:lt2>
      <a:accent1>
        <a:srgbClr val="0071BC"/>
      </a:accent1>
      <a:accent2>
        <a:srgbClr val="53B7E8"/>
      </a:accent2>
      <a:accent3>
        <a:srgbClr val="636466"/>
      </a:accent3>
      <a:accent4>
        <a:srgbClr val="023F88"/>
      </a:accent4>
      <a:accent5>
        <a:srgbClr val="E3DDD1"/>
      </a:accent5>
      <a:accent6>
        <a:srgbClr val="D2CBC2"/>
      </a:accent6>
      <a:hlink>
        <a:srgbClr val="53B7E8"/>
      </a:hlink>
      <a:folHlink>
        <a:srgbClr val="00000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8C129B0D-E3CC-1B4C-B950-38BA5D0DCE05}" vid="{8ECE5CFB-A6B2-3A44-AD67-902274718D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0</Words>
  <Application>Microsoft Macintosh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Corbel</vt:lpstr>
      <vt:lpstr>BRYAN - Title and Section Dividers</vt:lpstr>
      <vt:lpstr>BRYAN - Regular Pages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McKenzie, Jennifer</dc:creator>
  <cp:lastModifiedBy>McKenzie, Jennifer</cp:lastModifiedBy>
  <cp:revision>24</cp:revision>
  <dcterms:created xsi:type="dcterms:W3CDTF">2023-12-05T15:55:01Z</dcterms:created>
  <dcterms:modified xsi:type="dcterms:W3CDTF">2023-12-14T18:26:30Z</dcterms:modified>
</cp:coreProperties>
</file>