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47AD"/>
    <a:srgbClr val="6BC4E8"/>
    <a:srgbClr val="00A7E1"/>
    <a:srgbClr val="722382"/>
    <a:srgbClr val="230871"/>
    <a:srgbClr val="F28B00"/>
    <a:srgbClr val="6DABDC"/>
    <a:srgbClr val="01448A"/>
    <a:srgbClr val="00A09C"/>
    <a:srgbClr val="E5D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0714"/>
    <p:restoredTop sz="94691"/>
  </p:normalViewPr>
  <p:slideViewPr>
    <p:cSldViewPr snapToGrid="0" showGuides="1">
      <p:cViewPr varScale="1">
        <p:scale>
          <a:sx n="147" d="100"/>
          <a:sy n="147" d="100"/>
        </p:scale>
        <p:origin x="45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4456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D8F57BA-0F17-6EFD-0CB0-6A892C9056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65C3AA-D2FE-35D5-EB87-7580246899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CC75B-8822-2043-90D5-26A1AD8F205A}" type="datetimeFigureOut">
              <a:rPr lang="en-US" smtClean="0"/>
              <a:t>11/2/23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26CA81-9A78-DE69-AC12-4B3D28EF39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ADFC3-71BF-9569-9229-910954A8BD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A5769-9453-0A48-947E-144CB431E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40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776CB-50E8-8E42-83D7-45320D6B5318}" type="datetimeFigureOut">
              <a:rPr lang="en-US" smtClean="0"/>
              <a:t>11/2/23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C903B-F62E-9548-B51B-B534727C5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28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A4EE379-C809-C8AD-5672-47A050B5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24973C42-7BB2-6AE2-F5B4-0738919841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746336E-8567-118B-A9EF-0B880E83CEB4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0AC3BEEB-ABC4-FEBF-DE99-4949849A4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338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o -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9747689F-B4A4-A722-8BE9-4B796E4734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1181" y="2276729"/>
            <a:ext cx="7396452" cy="2835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 spc="70" baseline="0">
                <a:solidFill>
                  <a:srgbClr val="72238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EECFFF9-2485-540C-22AF-F6AB160049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1177" y="2623567"/>
            <a:ext cx="7396520" cy="3431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spc="70" baseline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489AFB2-DA1F-ABD2-3CF4-F24254AA28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1177" y="3181541"/>
            <a:ext cx="7396520" cy="23002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spc="70" baseline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221854A9-BDA7-EFBC-3B1C-E760A02624C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98393" y="1695648"/>
            <a:ext cx="3233704" cy="323370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3CB4E5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081250B1-FA2F-3598-0648-A23F9656B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098342E-D19F-A262-954C-6D20FA8A9C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60580607-D2BB-ED80-59B3-7AA94D387702}"/>
              </a:ext>
            </a:extLst>
          </p:cNvPr>
          <p:cNvSpPr>
            <a:spLocks noGrp="1"/>
          </p:cNvSpPr>
          <p:nvPr>
            <p:ph type="subTitle" idx="22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BBC20DF-EEAC-307D-A6C5-39E00896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669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Bi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9747689F-B4A4-A722-8BE9-4B796E4734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9824" y="2040344"/>
            <a:ext cx="2769961" cy="2835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 spc="40" baseline="0">
                <a:solidFill>
                  <a:srgbClr val="72238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EECFFF9-2485-540C-22AF-F6AB160049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9821" y="2387182"/>
            <a:ext cx="2769986" cy="3431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spc="40" baseline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489AFB2-DA1F-ABD2-3CF4-F24254AA28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89821" y="2849662"/>
            <a:ext cx="2769986" cy="23002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spc="70" baseline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221854A9-BDA7-EFBC-3B1C-E760A02624C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62624" y="1784962"/>
            <a:ext cx="2675731" cy="2675731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3CB4E5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AB34EEB1-26A1-DABE-41AF-F40D0C49CF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8454" y="2040344"/>
            <a:ext cx="2964113" cy="2835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 spc="40" baseline="0">
                <a:solidFill>
                  <a:srgbClr val="72238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2B483337-194F-98C5-A834-DA3558B51B8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8451" y="2387182"/>
            <a:ext cx="2964140" cy="3431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spc="40" baseline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F90C3D7-660A-13F5-9BD0-DC29E235E5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38451" y="2849662"/>
            <a:ext cx="2964140" cy="23002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spc="70" baseline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4EDD77BA-53DB-17BC-9750-3B184D913585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11254" y="1784962"/>
            <a:ext cx="2675731" cy="2675731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3CB4E5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BFF91796-F3EB-F1E1-6049-B7475748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44745A0-4E69-F979-8DE2-1D5E0FC5DE4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6E911897-6283-5DCD-DE04-2AC6A96ACB02}"/>
              </a:ext>
            </a:extLst>
          </p:cNvPr>
          <p:cNvSpPr>
            <a:spLocks noGrp="1"/>
          </p:cNvSpPr>
          <p:nvPr>
            <p:ph type="subTitle" idx="26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41A08D6C-2561-06BD-5AA2-CDBA09512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568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Bio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0DBB6F-CAA0-8E4F-71C5-7A6EE0838169}"/>
              </a:ext>
            </a:extLst>
          </p:cNvPr>
          <p:cNvSpPr/>
          <p:nvPr userDrawn="1"/>
        </p:nvSpPr>
        <p:spPr>
          <a:xfrm rot="5400000">
            <a:off x="4642705" y="-4642705"/>
            <a:ext cx="2906590" cy="12192000"/>
          </a:xfrm>
          <a:prstGeom prst="rect">
            <a:avLst/>
          </a:prstGeom>
          <a:solidFill>
            <a:srgbClr val="7223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DABDC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DC98F92-61E5-36BF-42A8-7DF799C3FE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0220" y="461844"/>
            <a:ext cx="5051560" cy="494127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0" i="0" spc="5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Speaker bios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0F05B42-631F-1932-F157-568BD6444A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53004" y="4334197"/>
            <a:ext cx="2405351" cy="4979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8347AD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594973A4-88E9-FB2D-0FBB-CF3070360C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3003" y="4926945"/>
            <a:ext cx="2405373" cy="566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Business Unit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9E814222-8936-6664-0012-8E12C085FCB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081310" y="2038959"/>
            <a:ext cx="2029374" cy="202937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D5C5CADC-D9A2-3D55-E6B6-886F4093E40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62187" y="2050303"/>
            <a:ext cx="2029374" cy="202937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76E93E6F-BC39-C2A6-E935-BD00942651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52549" y="1018411"/>
            <a:ext cx="8886903" cy="4941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i="0" spc="6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B704DF0-5158-19F1-082D-C91E4DAA22E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6130" y="4334197"/>
            <a:ext cx="2679738" cy="4979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8347AD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1D762B0C-8BB0-7806-F680-C490181DADE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56129" y="4926945"/>
            <a:ext cx="2679763" cy="566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Business Unit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0AFB0358-47E0-0A2B-49E4-DCA4135931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35661" y="4334197"/>
            <a:ext cx="2679738" cy="4979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8347AD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016CDC89-E403-90C1-50B8-211DEC8D90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35660" y="4926945"/>
            <a:ext cx="2679763" cy="566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Business Unit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40EAF0-BCEA-8C3B-A179-187C98AA7E1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42053" y="2038959"/>
            <a:ext cx="2029374" cy="202937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6373B67-A562-A3ED-11A4-BB533FC93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Promise legalese entered here </a:t>
            </a:r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2B702B83-9C9D-39A0-7131-AA79BECB7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94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Bio_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5699FE-F29E-758D-2607-66EA031562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33147" y="17625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2308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8B18F650-A923-442E-94A4-1F16BDDCCDA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33147" y="21198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2DC7BAFE-7D12-7353-6B18-54DFBF5AD334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6562276" y="16514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6F2C301A-2225-9F10-A9FB-513D3F0045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46747" y="17625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2308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Speaker name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7E56AA24-907A-96FD-2BF8-CA9CC10F3A0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446747" y="21198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B3DBDE07-4FED-93C5-86D0-DDC59273042F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1075876" y="16514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62B8080-FA1D-F301-2BFE-4E2E13051F8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933147" y="32484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2308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0C7F3ACE-E172-6B46-EA71-9D814B8F6A5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33147" y="36057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48A6773A-F6F4-A12F-EDD9-6A364C75B094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6562276" y="31373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882B5EAE-F8F4-2BCB-9E7D-AB7773EC747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446747" y="32484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2308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7BEAF139-F90E-874E-84FD-84E3D12F33D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446747" y="36057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33422704-BA96-3BA5-6CCF-0D6E4DFD4E61}"/>
              </a:ext>
            </a:extLst>
          </p:cNvPr>
          <p:cNvSpPr>
            <a:spLocks noGrp="1" noChangeAspect="1"/>
          </p:cNvSpPr>
          <p:nvPr>
            <p:ph type="pic" sz="quarter" idx="38"/>
          </p:nvPr>
        </p:nvSpPr>
        <p:spPr>
          <a:xfrm>
            <a:off x="1075876" y="31373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9FC67D3E-068A-5D3F-DD32-2740D31EE03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933147" y="4705005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2308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C2E824E8-4715-1A81-0E3B-BE98E619220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933147" y="5062281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D24510E-0ABB-B88A-D8E4-2A38800FFDF7}"/>
              </a:ext>
            </a:extLst>
          </p:cNvPr>
          <p:cNvSpPr>
            <a:spLocks noGrp="1" noChangeAspect="1"/>
          </p:cNvSpPr>
          <p:nvPr>
            <p:ph type="pic" sz="quarter" idx="41"/>
          </p:nvPr>
        </p:nvSpPr>
        <p:spPr>
          <a:xfrm>
            <a:off x="6562276" y="4593912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703E4AF-BDE7-9C81-D6B3-6AC6F31A57C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446747" y="4705005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2308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C6B9E81B-6DD5-5319-8B5D-A350DEB66A7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446747" y="5062281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181DF818-FE23-B145-5B77-2E03C8557F4D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1075876" y="4593912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40AED8F1-FE3A-AA89-7503-A0486A180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748B6808-76D5-D8E6-7493-D4906E023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D011FA76-1E18-17DE-2673-DB0F4F9D8DD5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940C44B4-0DE1-FDF7-C407-6EF01819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36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A6064C6-36C3-7991-3FE0-E582C9C2D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620" y="1616598"/>
            <a:ext cx="5465380" cy="44163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70" baseline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1022D152-5CE0-CC46-E162-F6E44DAB85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7246" y="1616599"/>
            <a:ext cx="5717628" cy="44163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FCF3DE9-7C0F-D9D9-0080-6BB97C6F6C39}"/>
              </a:ext>
            </a:extLst>
          </p:cNvPr>
          <p:cNvSpPr txBox="1">
            <a:spLocks/>
          </p:cNvSpPr>
          <p:nvPr userDrawn="1"/>
        </p:nvSpPr>
        <p:spPr>
          <a:xfrm>
            <a:off x="6307246" y="1135190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spc="60" baseline="0" dirty="0">
                <a:solidFill>
                  <a:srgbClr val="72238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 Title of Content Below Here</a:t>
            </a:r>
            <a:endParaRPr lang="en-US" dirty="0">
              <a:solidFill>
                <a:srgbClr val="722382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9E416D5-FC5B-0721-809D-8460E1046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693416A-1562-F871-5DB1-14F400591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DAA00EFD-1DD9-80A7-F61D-65B9634DC4D2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D1AB26F7-6D8B-5FC9-BBB8-3946104EA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667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42CA-8BEB-32E8-4237-FCD044CB7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372" y="1576551"/>
            <a:ext cx="5465380" cy="5452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 spc="60" baseline="0">
                <a:solidFill>
                  <a:srgbClr val="72238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6E0378-DC0A-7CFE-CD9C-0174D0626FD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872359"/>
            <a:ext cx="6011917" cy="516058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 spc="5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39DE2-A807-2C73-AB43-F0A2E08D8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8372" y="2270235"/>
            <a:ext cx="5465380" cy="37627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70" baseline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89535506-7D01-B43E-9CD2-C24D2EB29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263113E7-D032-B1F5-2FB8-733FBB409C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7A9C9A2-C701-3787-9480-1C547298CEAC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19EB02E3-6176-00E4-38FC-011E6DCA4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505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272003-1A43-5586-5A30-3E09F0D86CC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223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8840C1-B696-53F4-A040-2D4F3956C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69130" y="3144107"/>
            <a:ext cx="4853740" cy="56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5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CB5E9-5448-5AE7-A85C-9993C09C92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3333" y="1122363"/>
            <a:ext cx="10245334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0" i="0" spc="150" baseline="0">
                <a:solidFill>
                  <a:srgbClr val="72238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A242B7-76B2-9E6F-87CE-ADEBA8DEBB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0" i="0" spc="160" baseline="0">
                <a:solidFill>
                  <a:srgbClr val="23087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CE7B9C7-CCD5-3BEC-353B-39D4A182C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FD413680-927B-EC99-35C1-20E7D73E1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462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272003-1A43-5586-5A30-3E09F0D86CC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34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8347AD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974BE4-2241-59B2-785C-1B543087819F}"/>
              </a:ext>
            </a:extLst>
          </p:cNvPr>
          <p:cNvSpPr/>
          <p:nvPr userDrawn="1"/>
        </p:nvSpPr>
        <p:spPr>
          <a:xfrm>
            <a:off x="0" y="3741683"/>
            <a:ext cx="12192000" cy="1061547"/>
          </a:xfrm>
          <a:prstGeom prst="rect">
            <a:avLst/>
          </a:prstGeom>
          <a:solidFill>
            <a:srgbClr val="00A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2238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8CC7DD-EE78-879A-49E0-70D49FB946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68" y="3792235"/>
            <a:ext cx="9953297" cy="934928"/>
          </a:xfrm>
          <a:prstGeom prst="rect">
            <a:avLst/>
          </a:prstGeom>
        </p:spPr>
        <p:txBody>
          <a:bodyPr anchor="b"/>
          <a:lstStyle>
            <a:lvl1pPr algn="l">
              <a:defRPr sz="5200" b="1" spc="150" baseline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AB8D59-2A74-0065-DBC9-6B9D6478B45F}"/>
              </a:ext>
            </a:extLst>
          </p:cNvPr>
          <p:cNvSpPr/>
          <p:nvPr userDrawn="1"/>
        </p:nvSpPr>
        <p:spPr>
          <a:xfrm>
            <a:off x="0" y="4800221"/>
            <a:ext cx="9569668" cy="402402"/>
          </a:xfrm>
          <a:prstGeom prst="rect">
            <a:avLst/>
          </a:prstGeom>
          <a:solidFill>
            <a:srgbClr val="6BC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EE8CFAC-A60C-0C3D-08A6-627EB20F17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668" y="4800221"/>
            <a:ext cx="9144000" cy="402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spc="160" baseline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subtitle/short blurb</a:t>
            </a:r>
          </a:p>
        </p:txBody>
      </p:sp>
    </p:spTree>
    <p:extLst>
      <p:ext uri="{BB962C8B-B14F-4D97-AF65-F5344CB8AC3E}">
        <p14:creationId xmlns:p14="http://schemas.microsoft.com/office/powerpoint/2010/main" val="166080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272003-1A43-5586-5A30-3E09F0D86CC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2238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974BE4-2241-59B2-785C-1B543087819F}"/>
              </a:ext>
            </a:extLst>
          </p:cNvPr>
          <p:cNvSpPr/>
          <p:nvPr userDrawn="1"/>
        </p:nvSpPr>
        <p:spPr>
          <a:xfrm>
            <a:off x="0" y="3741683"/>
            <a:ext cx="12192000" cy="1061547"/>
          </a:xfrm>
          <a:prstGeom prst="rect">
            <a:avLst/>
          </a:prstGeom>
          <a:solidFill>
            <a:srgbClr val="834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2238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8CC7DD-EE78-879A-49E0-70D49FB946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68" y="3792235"/>
            <a:ext cx="9953297" cy="934928"/>
          </a:xfrm>
          <a:prstGeom prst="rect">
            <a:avLst/>
          </a:prstGeom>
        </p:spPr>
        <p:txBody>
          <a:bodyPr anchor="b"/>
          <a:lstStyle>
            <a:lvl1pPr algn="l">
              <a:defRPr sz="5200" b="0" i="0" spc="150" baseline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AB8D59-2A74-0065-DBC9-6B9D6478B45F}"/>
              </a:ext>
            </a:extLst>
          </p:cNvPr>
          <p:cNvSpPr/>
          <p:nvPr userDrawn="1"/>
        </p:nvSpPr>
        <p:spPr>
          <a:xfrm>
            <a:off x="0" y="4800221"/>
            <a:ext cx="9569668" cy="402402"/>
          </a:xfrm>
          <a:prstGeom prst="rect">
            <a:avLst/>
          </a:prstGeom>
          <a:solidFill>
            <a:srgbClr val="6BC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EE8CFAC-A60C-0C3D-08A6-627EB20F17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668" y="4800221"/>
            <a:ext cx="9144000" cy="402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b="0" i="0" spc="160" baseline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subtitle/short blurb</a:t>
            </a:r>
          </a:p>
        </p:txBody>
      </p:sp>
    </p:spTree>
    <p:extLst>
      <p:ext uri="{BB962C8B-B14F-4D97-AF65-F5344CB8AC3E}">
        <p14:creationId xmlns:p14="http://schemas.microsoft.com/office/powerpoint/2010/main" val="812313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CA69A-AD91-5C5E-7525-AF0C3863E6F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667969"/>
            <a:ext cx="10515600" cy="41337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110" baseline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3D8A0663-6E91-E2A4-E14E-607C60546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36DA88C3-5BB5-B06B-CD46-2AB3A55DD9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4466401B-6C31-5AF1-398B-C40779D12573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1F7B686D-507B-5775-A7AE-63A19224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049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1F907B5-E749-7C1A-EB85-D439EE1B2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18593"/>
            <a:ext cx="5157787" cy="43617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buNone/>
              <a:defRPr sz="1800" spc="70" baseline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78690F41-184C-D3CB-CC44-58688EA680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18593"/>
            <a:ext cx="5183188" cy="43617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buNone/>
              <a:defRPr sz="1800" spc="70" baseline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977AC906-56D9-84F7-AB2D-E984BD152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93BEEC1-0A49-D4E6-FEB5-06C8464CBF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E4BF03F4-B78A-3DA8-E78C-4AC26DB6BF83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BB9FC57-A4AD-998A-5EC1-85B39D86B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010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41D6E-FCA4-9024-0A9A-4BA47FA80C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spc="40" baseline="0">
                <a:solidFill>
                  <a:srgbClr val="8347A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E637F-D8FF-A2C7-4249-4D2F45319C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753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01A5E7-162F-6CFE-397F-1878866A6D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spc="40" baseline="0">
                <a:solidFill>
                  <a:srgbClr val="8347A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043029-1552-4DCA-997C-A35737F32E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753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DADBF48C-7385-EED2-E099-D1ED6F06D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09F33FFE-969C-93EF-65EE-C0CF9B199C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8E4C94C7-D72F-2331-A756-188666907524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9F180F74-B26B-E8C3-10E1-31DF624C3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7014E8A-47AB-55EC-22B9-909DB6048D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7069" y="1513490"/>
            <a:ext cx="3886200" cy="44879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26FAF80-1BD0-312A-A4BB-FA3DB3608F0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75235" y="1513490"/>
            <a:ext cx="3886200" cy="44879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30DF91D-3DBA-DBED-BC07-EA36AA6BE7E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53400" y="1513490"/>
            <a:ext cx="3886200" cy="44879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479EF7CC-8C48-E044-B992-95F7904FD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09D80B66-F67F-40EA-5EE2-5FDFC0A554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204B88A7-A5CB-F551-A368-7FD2FE4B7CC3}"/>
              </a:ext>
            </a:extLst>
          </p:cNvPr>
          <p:cNvSpPr>
            <a:spLocks noGrp="1"/>
          </p:cNvSpPr>
          <p:nvPr>
            <p:ph type="subTitle" idx="17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B2DBF8D0-8087-EE92-84EE-F55C16CB5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60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-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7014E8A-47AB-55EC-22B9-909DB6048D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7069" y="2241550"/>
            <a:ext cx="3886200" cy="37598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26FAF80-1BD0-312A-A4BB-FA3DB3608F0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75235" y="2241550"/>
            <a:ext cx="3886200" cy="37598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30DF91D-3DBA-DBED-BC07-EA36AA6BE7E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53400" y="2241550"/>
            <a:ext cx="3886200" cy="37598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57752B0-F90F-C077-3207-A908012AC5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50" y="1429406"/>
            <a:ext cx="3886200" cy="6930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500" b="1" spc="90" baseline="0">
                <a:solidFill>
                  <a:srgbClr val="8347AD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0DBFEE6-44CC-5962-55D7-0FEE7847DE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5235" y="1429406"/>
            <a:ext cx="3886200" cy="6930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500" b="1" spc="90" baseline="0">
                <a:solidFill>
                  <a:srgbClr val="8347AD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2536C61-84B7-6683-251C-0A527F6CDB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53400" y="1429406"/>
            <a:ext cx="3886200" cy="6930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500" b="1" spc="90" baseline="0">
                <a:solidFill>
                  <a:srgbClr val="8347AD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B72DBF65-ED0A-2C53-E24C-D9CAEB958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 b="0" i="0" spc="5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©2023 Wellstar legalese entered here 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644FC410-3ED0-7F92-12D2-ABA3895ADA0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3704" y="311810"/>
            <a:ext cx="7864366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spc="10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578CF4A9-59A5-0015-7941-47D7E7F765FB}"/>
              </a:ext>
            </a:extLst>
          </p:cNvPr>
          <p:cNvSpPr>
            <a:spLocks noGrp="1"/>
          </p:cNvSpPr>
          <p:nvPr>
            <p:ph type="subTitle" idx="20"/>
          </p:nvPr>
        </p:nvSpPr>
        <p:spPr>
          <a:xfrm>
            <a:off x="333704" y="898538"/>
            <a:ext cx="5259976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378D122F-4EEB-2D3C-7F07-DA424F41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1599" y="6427885"/>
            <a:ext cx="152333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999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6D14C70-B8E2-4F21-3A75-CA1C796B91F7}"/>
              </a:ext>
            </a:extLst>
          </p:cNvPr>
          <p:cNvSpPr/>
          <p:nvPr userDrawn="1"/>
        </p:nvSpPr>
        <p:spPr>
          <a:xfrm>
            <a:off x="-8709" y="-8709"/>
            <a:ext cx="8665029" cy="850743"/>
          </a:xfrm>
          <a:prstGeom prst="rect">
            <a:avLst/>
          </a:prstGeom>
          <a:solidFill>
            <a:srgbClr val="834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C392FD-B30B-D59E-0426-310AC8955859}"/>
              </a:ext>
            </a:extLst>
          </p:cNvPr>
          <p:cNvSpPr/>
          <p:nvPr userDrawn="1"/>
        </p:nvSpPr>
        <p:spPr>
          <a:xfrm>
            <a:off x="-8709" y="849595"/>
            <a:ext cx="6096000" cy="475861"/>
          </a:xfrm>
          <a:prstGeom prst="rect">
            <a:avLst/>
          </a:prstGeom>
          <a:solidFill>
            <a:srgbClr val="00A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8BC0E0-02D1-5A39-C4FC-E70FE63CA431}"/>
              </a:ext>
            </a:extLst>
          </p:cNvPr>
          <p:cNvSpPr/>
          <p:nvPr userDrawn="1"/>
        </p:nvSpPr>
        <p:spPr>
          <a:xfrm>
            <a:off x="0" y="6172685"/>
            <a:ext cx="12192000" cy="690225"/>
          </a:xfrm>
          <a:prstGeom prst="rect">
            <a:avLst/>
          </a:prstGeom>
          <a:solidFill>
            <a:srgbClr val="834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 descr="A blue and purple letters on a black background&#10;&#10;Description automatically generated">
            <a:extLst>
              <a:ext uri="{FF2B5EF4-FFF2-40B4-BE49-F238E27FC236}">
                <a16:creationId xmlns:a16="http://schemas.microsoft.com/office/drawing/2014/main" id="{2715FCE3-E9EA-1943-21D0-370200A49533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957311" y="201667"/>
            <a:ext cx="29337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5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68" r:id="rId3"/>
    <p:sldLayoutId id="2147483672" r:id="rId4"/>
    <p:sldLayoutId id="2147483650" r:id="rId5"/>
    <p:sldLayoutId id="2147483652" r:id="rId6"/>
    <p:sldLayoutId id="2147483653" r:id="rId7"/>
    <p:sldLayoutId id="2147483666" r:id="rId8"/>
    <p:sldLayoutId id="2147483660" r:id="rId9"/>
    <p:sldLayoutId id="2147483654" r:id="rId10"/>
    <p:sldLayoutId id="2147483664" r:id="rId11"/>
    <p:sldLayoutId id="2147483662" r:id="rId12"/>
    <p:sldLayoutId id="2147483663" r:id="rId13"/>
    <p:sldLayoutId id="2147483656" r:id="rId14"/>
    <p:sldLayoutId id="2147483657" r:id="rId15"/>
    <p:sldLayoutId id="214748366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2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572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9144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3716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8288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55327C-67C8-6440-8862-8CD1FCCA0BA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33704" y="898538"/>
            <a:ext cx="5155474" cy="36420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16F47-4A65-AD0B-EFE9-213400CE258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3704" y="311810"/>
            <a:ext cx="7727732" cy="38908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212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DDA8D-988A-8EE0-5DEE-1A2CF285F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1554CC-94CB-5FDF-0BB8-A3ABF408DC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E30484-FA56-6620-CD6F-CFE14E0D46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43AE68-E852-F1EA-FA4F-EE95450BBC4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A337BA-D62E-7550-8D95-7A1BAD73C4F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9F0DF3-DD50-B453-0C9D-770185944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B7A204-3CA1-99D6-A977-E6211AC2805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18D9866-37F8-66CC-FADC-558BA311916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A69EF05-52A9-B4E0-2356-D32A7BD780E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BD808A-9A71-1A82-0CE3-97EA12361D0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D726377-F813-C5CA-C3BE-CE10D577F512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</p:sp>
    </p:spTree>
    <p:extLst>
      <p:ext uri="{BB962C8B-B14F-4D97-AF65-F5344CB8AC3E}">
        <p14:creationId xmlns:p14="http://schemas.microsoft.com/office/powerpoint/2010/main" val="220817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DFC92-2CD1-18E1-F616-C379151550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04B2FE-6E1D-48EC-A8EF-90A4E06CCB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535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2607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Century Gothic</vt:lpstr>
      <vt:lpstr>Tahoma</vt:lpstr>
      <vt:lpstr>Verdana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Shawni Hogan</dc:creator>
  <cp:lastModifiedBy>Hogan, Shantera</cp:lastModifiedBy>
  <cp:revision>13</cp:revision>
  <dcterms:created xsi:type="dcterms:W3CDTF">2023-04-18T18:41:55Z</dcterms:created>
  <dcterms:modified xsi:type="dcterms:W3CDTF">2023-11-02T21:15:10Z</dcterms:modified>
</cp:coreProperties>
</file>